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6C97-45B9-4385-8311-5B3CFEA7632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82EF-EAE0-4DD0-9F78-0EB4F6F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1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6C97-45B9-4385-8311-5B3CFEA7632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82EF-EAE0-4DD0-9F78-0EB4F6F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2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6C97-45B9-4385-8311-5B3CFEA7632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82EF-EAE0-4DD0-9F78-0EB4F6F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6C97-45B9-4385-8311-5B3CFEA7632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82EF-EAE0-4DD0-9F78-0EB4F6F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6C97-45B9-4385-8311-5B3CFEA7632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82EF-EAE0-4DD0-9F78-0EB4F6F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2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6C97-45B9-4385-8311-5B3CFEA7632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82EF-EAE0-4DD0-9F78-0EB4F6F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2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6C97-45B9-4385-8311-5B3CFEA7632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82EF-EAE0-4DD0-9F78-0EB4F6F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2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6C97-45B9-4385-8311-5B3CFEA7632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82EF-EAE0-4DD0-9F78-0EB4F6F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6C97-45B9-4385-8311-5B3CFEA7632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82EF-EAE0-4DD0-9F78-0EB4F6F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6C97-45B9-4385-8311-5B3CFEA7632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82EF-EAE0-4DD0-9F78-0EB4F6F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1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6C97-45B9-4385-8311-5B3CFEA7632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82EF-EAE0-4DD0-9F78-0EB4F6F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96C97-45B9-4385-8311-5B3CFEA7632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82EF-EAE0-4DD0-9F78-0EB4F6F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0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 center">
            <a:extLst>
              <a:ext uri="{FF2B5EF4-FFF2-40B4-BE49-F238E27FC236}">
                <a16:creationId xmlns:a16="http://schemas.microsoft.com/office/drawing/2014/main" id="{2B43EDB8-8952-4F8D-B789-BBF6A578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0358" y="778855"/>
            <a:ext cx="1244534" cy="124453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A1CBF88-DE4E-4802-BBE0-9C76704D0C6A}"/>
              </a:ext>
            </a:extLst>
          </p:cNvPr>
          <p:cNvGrpSpPr/>
          <p:nvPr/>
        </p:nvGrpSpPr>
        <p:grpSpPr>
          <a:xfrm>
            <a:off x="3949733" y="3978754"/>
            <a:ext cx="1244534" cy="1785489"/>
            <a:chOff x="1797778" y="1295865"/>
            <a:chExt cx="914400" cy="1619746"/>
          </a:xfrm>
        </p:grpSpPr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FD51E7DE-C1B8-4427-A1ED-04C8FD9F1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97778" y="2001211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Connections">
              <a:extLst>
                <a:ext uri="{FF2B5EF4-FFF2-40B4-BE49-F238E27FC236}">
                  <a16:creationId xmlns:a16="http://schemas.microsoft.com/office/drawing/2014/main" id="{8AF3A977-BF53-49E7-9345-8DA66698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7778" y="1295865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62E7509-1E62-4D9B-8114-A99AB5714D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3956" y="2510468"/>
            <a:ext cx="1328169" cy="1328169"/>
          </a:xfrm>
          <a:prstGeom prst="rect">
            <a:avLst/>
          </a:prstGeom>
        </p:spPr>
      </p:pic>
      <p:pic>
        <p:nvPicPr>
          <p:cNvPr id="27" name="Graphic 26" descr="Internet">
            <a:extLst>
              <a:ext uri="{FF2B5EF4-FFF2-40B4-BE49-F238E27FC236}">
                <a16:creationId xmlns:a16="http://schemas.microsoft.com/office/drawing/2014/main" id="{75CCFAC7-8D8D-4BBA-8644-38217F0CD3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70366" y="857250"/>
            <a:ext cx="1244534" cy="124453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450B8D3-3488-4DB6-9FC2-487F75CE6AA5}"/>
              </a:ext>
            </a:extLst>
          </p:cNvPr>
          <p:cNvGrpSpPr/>
          <p:nvPr/>
        </p:nvGrpSpPr>
        <p:grpSpPr>
          <a:xfrm>
            <a:off x="6402961" y="2094046"/>
            <a:ext cx="1884708" cy="1884708"/>
            <a:chOff x="6731212" y="2283146"/>
            <a:chExt cx="2512944" cy="2512944"/>
          </a:xfrm>
        </p:grpSpPr>
        <p:pic>
          <p:nvPicPr>
            <p:cNvPr id="23" name="Graphic 22" descr="Zoom out">
              <a:extLst>
                <a:ext uri="{FF2B5EF4-FFF2-40B4-BE49-F238E27FC236}">
                  <a16:creationId xmlns:a16="http://schemas.microsoft.com/office/drawing/2014/main" id="{AD567961-FDC6-4041-B538-4AA6CCFE3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1212" y="2283146"/>
              <a:ext cx="2512944" cy="2512944"/>
            </a:xfrm>
            <a:prstGeom prst="rect">
              <a:avLst/>
            </a:prstGeom>
          </p:spPr>
        </p:pic>
        <p:pic>
          <p:nvPicPr>
            <p:cNvPr id="21" name="Graphic 20" descr="Globe">
              <a:extLst>
                <a:ext uri="{FF2B5EF4-FFF2-40B4-BE49-F238E27FC236}">
                  <a16:creationId xmlns:a16="http://schemas.microsoft.com/office/drawing/2014/main" id="{8D5943FE-0A75-42BC-A6FE-ECA208A20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938" y="2763469"/>
              <a:ext cx="1180061" cy="118006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D70E1A-FED4-4B0E-AA4F-CA9949157CF6}"/>
              </a:ext>
            </a:extLst>
          </p:cNvPr>
          <p:cNvSpPr txBox="1"/>
          <p:nvPr/>
        </p:nvSpPr>
        <p:spPr>
          <a:xfrm>
            <a:off x="5306584" y="1301819"/>
            <a:ext cx="31992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Flask Website (w/ optional cyborg)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93009-2E8A-48E2-895D-30FAAD8750B2}"/>
              </a:ext>
            </a:extLst>
          </p:cNvPr>
          <p:cNvSpPr txBox="1"/>
          <p:nvPr/>
        </p:nvSpPr>
        <p:spPr>
          <a:xfrm>
            <a:off x="7641051" y="2315788"/>
            <a:ext cx="1331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Bing Search APIs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1CA9D-2135-48E6-AA1F-F3EC718B371E}"/>
              </a:ext>
            </a:extLst>
          </p:cNvPr>
          <p:cNvSpPr txBox="1"/>
          <p:nvPr/>
        </p:nvSpPr>
        <p:spPr>
          <a:xfrm>
            <a:off x="1388490" y="2315788"/>
            <a:ext cx="1331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Nameserver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DD144-16ED-40D3-826F-714DE2574D9E}"/>
              </a:ext>
            </a:extLst>
          </p:cNvPr>
          <p:cNvSpPr txBox="1"/>
          <p:nvPr/>
        </p:nvSpPr>
        <p:spPr>
          <a:xfrm>
            <a:off x="4180315" y="3664549"/>
            <a:ext cx="1244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Graph 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3139D7-CF0B-47E0-A54B-86E4B26DB0AD}"/>
              </a:ext>
            </a:extLst>
          </p:cNvPr>
          <p:cNvSpPr txBox="1"/>
          <p:nvPr/>
        </p:nvSpPr>
        <p:spPr>
          <a:xfrm>
            <a:off x="371652" y="5662583"/>
            <a:ext cx="357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Bc</a:t>
            </a:r>
            <a:r>
              <a:rPr lang="en-US" dirty="0">
                <a:latin typeface="Arial Black" panose="020B0A04020102020204" pitchFamily="34" charset="0"/>
              </a:rPr>
              <a:t> text is distracting.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EB2B6-FBBE-40C8-88CC-A68D4B6B3078}"/>
              </a:ext>
            </a:extLst>
          </p:cNvPr>
          <p:cNvSpPr txBox="1"/>
          <p:nvPr/>
        </p:nvSpPr>
        <p:spPr>
          <a:xfrm>
            <a:off x="252684" y="317190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SYMBOL LEGEND</a:t>
            </a:r>
          </a:p>
        </p:txBody>
      </p:sp>
    </p:spTree>
    <p:extLst>
      <p:ext uri="{BB962C8B-B14F-4D97-AF65-F5344CB8AC3E}">
        <p14:creationId xmlns:p14="http://schemas.microsoft.com/office/powerpoint/2010/main" val="84830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 center">
            <a:extLst>
              <a:ext uri="{FF2B5EF4-FFF2-40B4-BE49-F238E27FC236}">
                <a16:creationId xmlns:a16="http://schemas.microsoft.com/office/drawing/2014/main" id="{2B43EDB8-8952-4F8D-B789-BBF6A578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0358" y="778855"/>
            <a:ext cx="1244534" cy="124453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A1CBF88-DE4E-4802-BBE0-9C76704D0C6A}"/>
              </a:ext>
            </a:extLst>
          </p:cNvPr>
          <p:cNvGrpSpPr/>
          <p:nvPr/>
        </p:nvGrpSpPr>
        <p:grpSpPr>
          <a:xfrm>
            <a:off x="3949733" y="3978754"/>
            <a:ext cx="1244534" cy="1785489"/>
            <a:chOff x="1797778" y="1295865"/>
            <a:chExt cx="914400" cy="1619746"/>
          </a:xfrm>
        </p:grpSpPr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FD51E7DE-C1B8-4427-A1ED-04C8FD9F1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97778" y="2001211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Connections">
              <a:extLst>
                <a:ext uri="{FF2B5EF4-FFF2-40B4-BE49-F238E27FC236}">
                  <a16:creationId xmlns:a16="http://schemas.microsoft.com/office/drawing/2014/main" id="{8AF3A977-BF53-49E7-9345-8DA66698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7778" y="1295865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62E7509-1E62-4D9B-8114-A99AB5714D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3956" y="2510468"/>
            <a:ext cx="1328169" cy="1328169"/>
          </a:xfrm>
          <a:prstGeom prst="rect">
            <a:avLst/>
          </a:prstGeom>
        </p:spPr>
      </p:pic>
      <p:pic>
        <p:nvPicPr>
          <p:cNvPr id="27" name="Graphic 26" descr="Internet">
            <a:extLst>
              <a:ext uri="{FF2B5EF4-FFF2-40B4-BE49-F238E27FC236}">
                <a16:creationId xmlns:a16="http://schemas.microsoft.com/office/drawing/2014/main" id="{75CCFAC7-8D8D-4BBA-8644-38217F0CD3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70366" y="857250"/>
            <a:ext cx="1244534" cy="124453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450B8D3-3488-4DB6-9FC2-487F75CE6AA5}"/>
              </a:ext>
            </a:extLst>
          </p:cNvPr>
          <p:cNvGrpSpPr/>
          <p:nvPr/>
        </p:nvGrpSpPr>
        <p:grpSpPr>
          <a:xfrm>
            <a:off x="6402961" y="2094046"/>
            <a:ext cx="1884708" cy="1884708"/>
            <a:chOff x="6731212" y="2283146"/>
            <a:chExt cx="2512944" cy="2512944"/>
          </a:xfrm>
        </p:grpSpPr>
        <p:pic>
          <p:nvPicPr>
            <p:cNvPr id="23" name="Graphic 22" descr="Zoom out">
              <a:extLst>
                <a:ext uri="{FF2B5EF4-FFF2-40B4-BE49-F238E27FC236}">
                  <a16:creationId xmlns:a16="http://schemas.microsoft.com/office/drawing/2014/main" id="{AD567961-FDC6-4041-B538-4AA6CCFE3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1212" y="2283146"/>
              <a:ext cx="2512944" cy="2512944"/>
            </a:xfrm>
            <a:prstGeom prst="rect">
              <a:avLst/>
            </a:prstGeom>
          </p:spPr>
        </p:pic>
        <p:pic>
          <p:nvPicPr>
            <p:cNvPr id="21" name="Graphic 20" descr="Globe">
              <a:extLst>
                <a:ext uri="{FF2B5EF4-FFF2-40B4-BE49-F238E27FC236}">
                  <a16:creationId xmlns:a16="http://schemas.microsoft.com/office/drawing/2014/main" id="{8D5943FE-0A75-42BC-A6FE-ECA208A20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938" y="2763469"/>
              <a:ext cx="1180061" cy="118006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D70E1A-FED4-4B0E-AA4F-CA9949157CF6}"/>
              </a:ext>
            </a:extLst>
          </p:cNvPr>
          <p:cNvSpPr txBox="1"/>
          <p:nvPr/>
        </p:nvSpPr>
        <p:spPr>
          <a:xfrm>
            <a:off x="5306584" y="1301819"/>
            <a:ext cx="31992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Flask Website (w/ optional cyborg)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1CA9D-2135-48E6-AA1F-F3EC718B371E}"/>
              </a:ext>
            </a:extLst>
          </p:cNvPr>
          <p:cNvSpPr txBox="1"/>
          <p:nvPr/>
        </p:nvSpPr>
        <p:spPr>
          <a:xfrm>
            <a:off x="1388490" y="2315788"/>
            <a:ext cx="1331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Nameserver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699B0-9CD5-4970-928D-4DBE5FA22891}"/>
              </a:ext>
            </a:extLst>
          </p:cNvPr>
          <p:cNvSpPr txBox="1"/>
          <p:nvPr/>
        </p:nvSpPr>
        <p:spPr>
          <a:xfrm>
            <a:off x="624159" y="4482738"/>
            <a:ext cx="315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1. User enters starting domain &amp; </a:t>
            </a:r>
            <a:r>
              <a:rPr lang="en-US" dirty="0" err="1">
                <a:latin typeface="Arial Black" panose="020B0A04020102020204" pitchFamily="34" charset="0"/>
              </a:rPr>
              <a:t>nslookup</a:t>
            </a:r>
            <a:r>
              <a:rPr lang="en-US" dirty="0">
                <a:latin typeface="Arial Black" panose="020B0A04020102020204" pitchFamily="34" charset="0"/>
              </a:rPr>
              <a:t> gets </a:t>
            </a:r>
            <a:r>
              <a:rPr lang="en-US" dirty="0" err="1">
                <a:latin typeface="Arial Black" panose="020B0A04020102020204" pitchFamily="34" charset="0"/>
              </a:rPr>
              <a:t>ip</a:t>
            </a:r>
            <a:r>
              <a:rPr lang="en-US" dirty="0">
                <a:latin typeface="Arial Black" panose="020B0A04020102020204" pitchFamily="34" charset="0"/>
              </a:rPr>
              <a:t> addresses.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67F977-A6C1-4F16-A260-A156EEEA7794}"/>
              </a:ext>
            </a:extLst>
          </p:cNvPr>
          <p:cNvCxnSpPr>
            <a:cxnSpLocks/>
          </p:cNvCxnSpPr>
          <p:nvPr/>
        </p:nvCxnSpPr>
        <p:spPr>
          <a:xfrm flipH="1">
            <a:off x="1980201" y="1440319"/>
            <a:ext cx="1616127" cy="8362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4B03DD-D067-43D9-80BC-93DB0036181A}"/>
              </a:ext>
            </a:extLst>
          </p:cNvPr>
          <p:cNvCxnSpPr>
            <a:cxnSpLocks/>
          </p:cNvCxnSpPr>
          <p:nvPr/>
        </p:nvCxnSpPr>
        <p:spPr>
          <a:xfrm flipH="1">
            <a:off x="2094501" y="1554619"/>
            <a:ext cx="1616127" cy="836272"/>
          </a:xfrm>
          <a:prstGeom prst="straightConnector1">
            <a:avLst/>
          </a:prstGeom>
          <a:ln w="22225">
            <a:headEnd type="triangle" w="lg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15DBF1-979F-4047-9108-2602E35467AF}"/>
              </a:ext>
            </a:extLst>
          </p:cNvPr>
          <p:cNvSpPr txBox="1"/>
          <p:nvPr/>
        </p:nvSpPr>
        <p:spPr>
          <a:xfrm rot="19942355">
            <a:off x="2103757" y="1457086"/>
            <a:ext cx="16901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“google.com”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82147-618C-43EB-94A6-FF7117B32D40}"/>
              </a:ext>
            </a:extLst>
          </p:cNvPr>
          <p:cNvSpPr txBox="1"/>
          <p:nvPr/>
        </p:nvSpPr>
        <p:spPr>
          <a:xfrm rot="19942355">
            <a:off x="2341873" y="1805601"/>
            <a:ext cx="16901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“172.217.14.206”</a:t>
            </a:r>
          </a:p>
        </p:txBody>
      </p:sp>
    </p:spTree>
    <p:extLst>
      <p:ext uri="{BB962C8B-B14F-4D97-AF65-F5344CB8AC3E}">
        <p14:creationId xmlns:p14="http://schemas.microsoft.com/office/powerpoint/2010/main" val="27685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 center">
            <a:extLst>
              <a:ext uri="{FF2B5EF4-FFF2-40B4-BE49-F238E27FC236}">
                <a16:creationId xmlns:a16="http://schemas.microsoft.com/office/drawing/2014/main" id="{2B43EDB8-8952-4F8D-B789-BBF6A578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0358" y="778855"/>
            <a:ext cx="1244534" cy="124453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A1CBF88-DE4E-4802-BBE0-9C76704D0C6A}"/>
              </a:ext>
            </a:extLst>
          </p:cNvPr>
          <p:cNvGrpSpPr/>
          <p:nvPr/>
        </p:nvGrpSpPr>
        <p:grpSpPr>
          <a:xfrm>
            <a:off x="3949733" y="3978754"/>
            <a:ext cx="1244534" cy="1785489"/>
            <a:chOff x="1797778" y="1295865"/>
            <a:chExt cx="914400" cy="1619746"/>
          </a:xfrm>
        </p:grpSpPr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FD51E7DE-C1B8-4427-A1ED-04C8FD9F1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97778" y="2001211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Connections">
              <a:extLst>
                <a:ext uri="{FF2B5EF4-FFF2-40B4-BE49-F238E27FC236}">
                  <a16:creationId xmlns:a16="http://schemas.microsoft.com/office/drawing/2014/main" id="{8AF3A977-BF53-49E7-9345-8DA66698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7778" y="1295865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62E7509-1E62-4D9B-8114-A99AB5714D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3956" y="2510468"/>
            <a:ext cx="1328169" cy="1328169"/>
          </a:xfrm>
          <a:prstGeom prst="rect">
            <a:avLst/>
          </a:prstGeom>
        </p:spPr>
      </p:pic>
      <p:pic>
        <p:nvPicPr>
          <p:cNvPr id="27" name="Graphic 26" descr="Internet">
            <a:extLst>
              <a:ext uri="{FF2B5EF4-FFF2-40B4-BE49-F238E27FC236}">
                <a16:creationId xmlns:a16="http://schemas.microsoft.com/office/drawing/2014/main" id="{75CCFAC7-8D8D-4BBA-8644-38217F0CD3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70366" y="857250"/>
            <a:ext cx="1244534" cy="124453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450B8D3-3488-4DB6-9FC2-487F75CE6AA5}"/>
              </a:ext>
            </a:extLst>
          </p:cNvPr>
          <p:cNvGrpSpPr/>
          <p:nvPr/>
        </p:nvGrpSpPr>
        <p:grpSpPr>
          <a:xfrm>
            <a:off x="6402961" y="2094046"/>
            <a:ext cx="1884708" cy="1884708"/>
            <a:chOff x="6731212" y="2283146"/>
            <a:chExt cx="2512944" cy="2512944"/>
          </a:xfrm>
        </p:grpSpPr>
        <p:pic>
          <p:nvPicPr>
            <p:cNvPr id="23" name="Graphic 22" descr="Zoom out">
              <a:extLst>
                <a:ext uri="{FF2B5EF4-FFF2-40B4-BE49-F238E27FC236}">
                  <a16:creationId xmlns:a16="http://schemas.microsoft.com/office/drawing/2014/main" id="{AD567961-FDC6-4041-B538-4AA6CCFE3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1212" y="2283146"/>
              <a:ext cx="2512944" cy="2512944"/>
            </a:xfrm>
            <a:prstGeom prst="rect">
              <a:avLst/>
            </a:prstGeom>
          </p:spPr>
        </p:pic>
        <p:pic>
          <p:nvPicPr>
            <p:cNvPr id="21" name="Graphic 20" descr="Globe">
              <a:extLst>
                <a:ext uri="{FF2B5EF4-FFF2-40B4-BE49-F238E27FC236}">
                  <a16:creationId xmlns:a16="http://schemas.microsoft.com/office/drawing/2014/main" id="{8D5943FE-0A75-42BC-A6FE-ECA208A20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938" y="2763469"/>
              <a:ext cx="1180061" cy="118006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D70E1A-FED4-4B0E-AA4F-CA9949157CF6}"/>
              </a:ext>
            </a:extLst>
          </p:cNvPr>
          <p:cNvSpPr txBox="1"/>
          <p:nvPr/>
        </p:nvSpPr>
        <p:spPr>
          <a:xfrm>
            <a:off x="5306584" y="1301819"/>
            <a:ext cx="31992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Flask Website (w/ optional cyborg)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DD144-16ED-40D3-826F-714DE2574D9E}"/>
              </a:ext>
            </a:extLst>
          </p:cNvPr>
          <p:cNvSpPr txBox="1"/>
          <p:nvPr/>
        </p:nvSpPr>
        <p:spPr>
          <a:xfrm>
            <a:off x="4180315" y="3664549"/>
            <a:ext cx="1244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Graph 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699B0-9CD5-4970-928D-4DBE5FA22891}"/>
              </a:ext>
            </a:extLst>
          </p:cNvPr>
          <p:cNvSpPr txBox="1"/>
          <p:nvPr/>
        </p:nvSpPr>
        <p:spPr>
          <a:xfrm>
            <a:off x="624159" y="4482737"/>
            <a:ext cx="3152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2. Flask saves the relationships into Neo4j &amp; updates the visualization.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67F977-A6C1-4F16-A260-A156EEEA7794}"/>
              </a:ext>
            </a:extLst>
          </p:cNvPr>
          <p:cNvCxnSpPr>
            <a:cxnSpLocks/>
          </p:cNvCxnSpPr>
          <p:nvPr/>
        </p:nvCxnSpPr>
        <p:spPr>
          <a:xfrm flipH="1">
            <a:off x="1980201" y="1440319"/>
            <a:ext cx="1616127" cy="83627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4B03DD-D067-43D9-80BC-93DB0036181A}"/>
              </a:ext>
            </a:extLst>
          </p:cNvPr>
          <p:cNvCxnSpPr>
            <a:cxnSpLocks/>
          </p:cNvCxnSpPr>
          <p:nvPr/>
        </p:nvCxnSpPr>
        <p:spPr>
          <a:xfrm flipH="1">
            <a:off x="2094501" y="1554619"/>
            <a:ext cx="1616127" cy="836272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8F9182-CF1B-4A72-BB1D-8BE32CDD44BB}"/>
              </a:ext>
            </a:extLst>
          </p:cNvPr>
          <p:cNvCxnSpPr>
            <a:cxnSpLocks/>
          </p:cNvCxnSpPr>
          <p:nvPr/>
        </p:nvCxnSpPr>
        <p:spPr>
          <a:xfrm>
            <a:off x="4302339" y="1972754"/>
            <a:ext cx="179035" cy="169179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F4E8D3-7EFF-44BF-AEEB-CCEEAB5EA5EE}"/>
              </a:ext>
            </a:extLst>
          </p:cNvPr>
          <p:cNvCxnSpPr>
            <a:cxnSpLocks/>
          </p:cNvCxnSpPr>
          <p:nvPr/>
        </p:nvCxnSpPr>
        <p:spPr>
          <a:xfrm>
            <a:off x="4416639" y="1975849"/>
            <a:ext cx="179035" cy="169179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02504C-EFC1-491A-AA4B-B2E8B69BBB25}"/>
              </a:ext>
            </a:extLst>
          </p:cNvPr>
          <p:cNvSpPr txBox="1"/>
          <p:nvPr/>
        </p:nvSpPr>
        <p:spPr>
          <a:xfrm>
            <a:off x="4468264" y="2131742"/>
            <a:ext cx="20249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“(</a:t>
            </a:r>
            <a:r>
              <a:rPr lang="en-US" sz="1350" dirty="0" err="1"/>
              <a:t>domain:’google.com</a:t>
            </a:r>
            <a:r>
              <a:rPr lang="en-US" sz="1350" dirty="0"/>
              <a:t>’)</a:t>
            </a:r>
            <a:br>
              <a:rPr lang="en-US" sz="1350" dirty="0"/>
            </a:br>
            <a:r>
              <a:rPr lang="en-US" sz="1350" dirty="0"/>
              <a:t>--[POINTS_TO]--&gt;</a:t>
            </a:r>
            <a:br>
              <a:rPr lang="en-US" sz="1350" dirty="0"/>
            </a:br>
            <a:r>
              <a:rPr lang="en-US" sz="1350" dirty="0"/>
              <a:t>(</a:t>
            </a:r>
            <a:r>
              <a:rPr lang="en-US" sz="1350" dirty="0" err="1"/>
              <a:t>addr</a:t>
            </a:r>
            <a:r>
              <a:rPr lang="en-US" sz="1350" dirty="0"/>
              <a:t>: ‘172.217.14.206’)”</a:t>
            </a:r>
          </a:p>
        </p:txBody>
      </p:sp>
    </p:spTree>
    <p:extLst>
      <p:ext uri="{BB962C8B-B14F-4D97-AF65-F5344CB8AC3E}">
        <p14:creationId xmlns:p14="http://schemas.microsoft.com/office/powerpoint/2010/main" val="284381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 center">
            <a:extLst>
              <a:ext uri="{FF2B5EF4-FFF2-40B4-BE49-F238E27FC236}">
                <a16:creationId xmlns:a16="http://schemas.microsoft.com/office/drawing/2014/main" id="{2B43EDB8-8952-4F8D-B789-BBF6A578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0358" y="778855"/>
            <a:ext cx="1244534" cy="124453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A1CBF88-DE4E-4802-BBE0-9C76704D0C6A}"/>
              </a:ext>
            </a:extLst>
          </p:cNvPr>
          <p:cNvGrpSpPr/>
          <p:nvPr/>
        </p:nvGrpSpPr>
        <p:grpSpPr>
          <a:xfrm>
            <a:off x="3949733" y="3978754"/>
            <a:ext cx="1244534" cy="1785489"/>
            <a:chOff x="1797778" y="1295865"/>
            <a:chExt cx="914400" cy="1619746"/>
          </a:xfrm>
        </p:grpSpPr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FD51E7DE-C1B8-4427-A1ED-04C8FD9F1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97778" y="2001211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Connections">
              <a:extLst>
                <a:ext uri="{FF2B5EF4-FFF2-40B4-BE49-F238E27FC236}">
                  <a16:creationId xmlns:a16="http://schemas.microsoft.com/office/drawing/2014/main" id="{8AF3A977-BF53-49E7-9345-8DA66698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7778" y="1295865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62E7509-1E62-4D9B-8114-A99AB5714D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3956" y="2510468"/>
            <a:ext cx="1328169" cy="1328169"/>
          </a:xfrm>
          <a:prstGeom prst="rect">
            <a:avLst/>
          </a:prstGeom>
        </p:spPr>
      </p:pic>
      <p:pic>
        <p:nvPicPr>
          <p:cNvPr id="27" name="Graphic 26" descr="Internet">
            <a:extLst>
              <a:ext uri="{FF2B5EF4-FFF2-40B4-BE49-F238E27FC236}">
                <a16:creationId xmlns:a16="http://schemas.microsoft.com/office/drawing/2014/main" id="{75CCFAC7-8D8D-4BBA-8644-38217F0CD3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70366" y="857250"/>
            <a:ext cx="1244534" cy="124453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450B8D3-3488-4DB6-9FC2-487F75CE6AA5}"/>
              </a:ext>
            </a:extLst>
          </p:cNvPr>
          <p:cNvGrpSpPr/>
          <p:nvPr/>
        </p:nvGrpSpPr>
        <p:grpSpPr>
          <a:xfrm>
            <a:off x="6402961" y="2094046"/>
            <a:ext cx="1884708" cy="1884708"/>
            <a:chOff x="6731212" y="2283146"/>
            <a:chExt cx="2512944" cy="2512944"/>
          </a:xfrm>
        </p:grpSpPr>
        <p:pic>
          <p:nvPicPr>
            <p:cNvPr id="23" name="Graphic 22" descr="Zoom out">
              <a:extLst>
                <a:ext uri="{FF2B5EF4-FFF2-40B4-BE49-F238E27FC236}">
                  <a16:creationId xmlns:a16="http://schemas.microsoft.com/office/drawing/2014/main" id="{AD567961-FDC6-4041-B538-4AA6CCFE3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1212" y="2283146"/>
              <a:ext cx="2512944" cy="2512944"/>
            </a:xfrm>
            <a:prstGeom prst="rect">
              <a:avLst/>
            </a:prstGeom>
          </p:spPr>
        </p:pic>
        <p:pic>
          <p:nvPicPr>
            <p:cNvPr id="21" name="Graphic 20" descr="Globe">
              <a:extLst>
                <a:ext uri="{FF2B5EF4-FFF2-40B4-BE49-F238E27FC236}">
                  <a16:creationId xmlns:a16="http://schemas.microsoft.com/office/drawing/2014/main" id="{8D5943FE-0A75-42BC-A6FE-ECA208A20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938" y="2763469"/>
              <a:ext cx="1180061" cy="118006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D70E1A-FED4-4B0E-AA4F-CA9949157CF6}"/>
              </a:ext>
            </a:extLst>
          </p:cNvPr>
          <p:cNvSpPr txBox="1"/>
          <p:nvPr/>
        </p:nvSpPr>
        <p:spPr>
          <a:xfrm>
            <a:off x="5369566" y="995098"/>
            <a:ext cx="31992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Flask Website (w/ optional cyborg)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699B0-9CD5-4970-928D-4DBE5FA22891}"/>
              </a:ext>
            </a:extLst>
          </p:cNvPr>
          <p:cNvSpPr txBox="1"/>
          <p:nvPr/>
        </p:nvSpPr>
        <p:spPr>
          <a:xfrm>
            <a:off x="624159" y="4482737"/>
            <a:ext cx="3152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3. Flask queries Bing to get other websites using the same IP address.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67F977-A6C1-4F16-A260-A156EEEA7794}"/>
              </a:ext>
            </a:extLst>
          </p:cNvPr>
          <p:cNvCxnSpPr>
            <a:cxnSpLocks/>
          </p:cNvCxnSpPr>
          <p:nvPr/>
        </p:nvCxnSpPr>
        <p:spPr>
          <a:xfrm flipH="1">
            <a:off x="1980201" y="1440319"/>
            <a:ext cx="1616127" cy="83627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4B03DD-D067-43D9-80BC-93DB0036181A}"/>
              </a:ext>
            </a:extLst>
          </p:cNvPr>
          <p:cNvCxnSpPr>
            <a:cxnSpLocks/>
          </p:cNvCxnSpPr>
          <p:nvPr/>
        </p:nvCxnSpPr>
        <p:spPr>
          <a:xfrm flipH="1">
            <a:off x="2094501" y="1554619"/>
            <a:ext cx="1616127" cy="836272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8F9182-CF1B-4A72-BB1D-8BE32CDD44BB}"/>
              </a:ext>
            </a:extLst>
          </p:cNvPr>
          <p:cNvCxnSpPr>
            <a:cxnSpLocks/>
          </p:cNvCxnSpPr>
          <p:nvPr/>
        </p:nvCxnSpPr>
        <p:spPr>
          <a:xfrm>
            <a:off x="4302339" y="1972754"/>
            <a:ext cx="179035" cy="169179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F4E8D3-7EFF-44BF-AEEB-CCEEAB5EA5EE}"/>
              </a:ext>
            </a:extLst>
          </p:cNvPr>
          <p:cNvCxnSpPr>
            <a:cxnSpLocks/>
          </p:cNvCxnSpPr>
          <p:nvPr/>
        </p:nvCxnSpPr>
        <p:spPr>
          <a:xfrm>
            <a:off x="4416639" y="1975849"/>
            <a:ext cx="179035" cy="1691795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1B8746F-ADD2-4F33-A0F5-46E581A88083}"/>
              </a:ext>
            </a:extLst>
          </p:cNvPr>
          <p:cNvSpPr txBox="1"/>
          <p:nvPr/>
        </p:nvSpPr>
        <p:spPr>
          <a:xfrm>
            <a:off x="7641051" y="2315788"/>
            <a:ext cx="1331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Bing Search APIs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94DA60-EA94-43A3-9925-BB9F4B958236}"/>
              </a:ext>
            </a:extLst>
          </p:cNvPr>
          <p:cNvCxnSpPr>
            <a:cxnSpLocks/>
          </p:cNvCxnSpPr>
          <p:nvPr/>
        </p:nvCxnSpPr>
        <p:spPr>
          <a:xfrm flipH="1" flipV="1">
            <a:off x="5479736" y="1972755"/>
            <a:ext cx="1023038" cy="633580"/>
          </a:xfrm>
          <a:prstGeom prst="straightConnector1">
            <a:avLst/>
          </a:prstGeom>
          <a:ln w="2222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EB3B61-BBCF-49FB-9E14-5070620AB754}"/>
              </a:ext>
            </a:extLst>
          </p:cNvPr>
          <p:cNvCxnSpPr>
            <a:cxnSpLocks/>
          </p:cNvCxnSpPr>
          <p:nvPr/>
        </p:nvCxnSpPr>
        <p:spPr>
          <a:xfrm flipH="1" flipV="1">
            <a:off x="5508525" y="1697709"/>
            <a:ext cx="1023038" cy="633580"/>
          </a:xfrm>
          <a:prstGeom prst="straightConnector1">
            <a:avLst/>
          </a:prstGeom>
          <a:ln w="2222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822782-1549-46C9-92AF-482FE83BE121}"/>
              </a:ext>
            </a:extLst>
          </p:cNvPr>
          <p:cNvSpPr txBox="1"/>
          <p:nvPr/>
        </p:nvSpPr>
        <p:spPr>
          <a:xfrm rot="1878860">
            <a:off x="5295459" y="1618691"/>
            <a:ext cx="20266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{site1: https://foo.com, site2:…}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2BCD23-F333-4417-AFDE-27847BF6D065}"/>
              </a:ext>
            </a:extLst>
          </p:cNvPr>
          <p:cNvSpPr txBox="1"/>
          <p:nvPr/>
        </p:nvSpPr>
        <p:spPr>
          <a:xfrm rot="1878860">
            <a:off x="4875242" y="2323449"/>
            <a:ext cx="1911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{‘q’: ‘ip:172.217.14.206’}</a:t>
            </a:r>
          </a:p>
        </p:txBody>
      </p:sp>
    </p:spTree>
    <p:extLst>
      <p:ext uri="{BB962C8B-B14F-4D97-AF65-F5344CB8AC3E}">
        <p14:creationId xmlns:p14="http://schemas.microsoft.com/office/powerpoint/2010/main" val="160245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 center">
            <a:extLst>
              <a:ext uri="{FF2B5EF4-FFF2-40B4-BE49-F238E27FC236}">
                <a16:creationId xmlns:a16="http://schemas.microsoft.com/office/drawing/2014/main" id="{2B43EDB8-8952-4F8D-B789-BBF6A578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0358" y="778855"/>
            <a:ext cx="1244534" cy="124453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A1CBF88-DE4E-4802-BBE0-9C76704D0C6A}"/>
              </a:ext>
            </a:extLst>
          </p:cNvPr>
          <p:cNvGrpSpPr/>
          <p:nvPr/>
        </p:nvGrpSpPr>
        <p:grpSpPr>
          <a:xfrm>
            <a:off x="3949733" y="3978754"/>
            <a:ext cx="1244534" cy="1785489"/>
            <a:chOff x="1797778" y="1295865"/>
            <a:chExt cx="914400" cy="1619746"/>
          </a:xfrm>
        </p:grpSpPr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FD51E7DE-C1B8-4427-A1ED-04C8FD9F1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97778" y="2001211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Connections">
              <a:extLst>
                <a:ext uri="{FF2B5EF4-FFF2-40B4-BE49-F238E27FC236}">
                  <a16:creationId xmlns:a16="http://schemas.microsoft.com/office/drawing/2014/main" id="{8AF3A977-BF53-49E7-9345-8DA66698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7778" y="1295865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62E7509-1E62-4D9B-8114-A99AB5714D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3956" y="2510468"/>
            <a:ext cx="1328169" cy="1328169"/>
          </a:xfrm>
          <a:prstGeom prst="rect">
            <a:avLst/>
          </a:prstGeom>
        </p:spPr>
      </p:pic>
      <p:pic>
        <p:nvPicPr>
          <p:cNvPr id="27" name="Graphic 26" descr="Internet">
            <a:extLst>
              <a:ext uri="{FF2B5EF4-FFF2-40B4-BE49-F238E27FC236}">
                <a16:creationId xmlns:a16="http://schemas.microsoft.com/office/drawing/2014/main" id="{75CCFAC7-8D8D-4BBA-8644-38217F0CD3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70366" y="857250"/>
            <a:ext cx="1244534" cy="124453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450B8D3-3488-4DB6-9FC2-487F75CE6AA5}"/>
              </a:ext>
            </a:extLst>
          </p:cNvPr>
          <p:cNvGrpSpPr/>
          <p:nvPr/>
        </p:nvGrpSpPr>
        <p:grpSpPr>
          <a:xfrm>
            <a:off x="6402961" y="2094046"/>
            <a:ext cx="1884708" cy="1884708"/>
            <a:chOff x="6731212" y="2283146"/>
            <a:chExt cx="2512944" cy="2512944"/>
          </a:xfrm>
        </p:grpSpPr>
        <p:pic>
          <p:nvPicPr>
            <p:cNvPr id="23" name="Graphic 22" descr="Zoom out">
              <a:extLst>
                <a:ext uri="{FF2B5EF4-FFF2-40B4-BE49-F238E27FC236}">
                  <a16:creationId xmlns:a16="http://schemas.microsoft.com/office/drawing/2014/main" id="{AD567961-FDC6-4041-B538-4AA6CCFE3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1212" y="2283146"/>
              <a:ext cx="2512944" cy="2512944"/>
            </a:xfrm>
            <a:prstGeom prst="rect">
              <a:avLst/>
            </a:prstGeom>
          </p:spPr>
        </p:pic>
        <p:pic>
          <p:nvPicPr>
            <p:cNvPr id="21" name="Graphic 20" descr="Globe">
              <a:extLst>
                <a:ext uri="{FF2B5EF4-FFF2-40B4-BE49-F238E27FC236}">
                  <a16:creationId xmlns:a16="http://schemas.microsoft.com/office/drawing/2014/main" id="{8D5943FE-0A75-42BC-A6FE-ECA208A20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938" y="2763469"/>
              <a:ext cx="1180061" cy="118006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D70E1A-FED4-4B0E-AA4F-CA9949157CF6}"/>
              </a:ext>
            </a:extLst>
          </p:cNvPr>
          <p:cNvSpPr txBox="1"/>
          <p:nvPr/>
        </p:nvSpPr>
        <p:spPr>
          <a:xfrm>
            <a:off x="5369566" y="995098"/>
            <a:ext cx="31992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Flask Website (w/ optional cyborg)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699B0-9CD5-4970-928D-4DBE5FA22891}"/>
              </a:ext>
            </a:extLst>
          </p:cNvPr>
          <p:cNvSpPr txBox="1"/>
          <p:nvPr/>
        </p:nvSpPr>
        <p:spPr>
          <a:xfrm>
            <a:off x="624159" y="4482737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4. Repeat.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67F977-A6C1-4F16-A260-A156EEEA7794}"/>
              </a:ext>
            </a:extLst>
          </p:cNvPr>
          <p:cNvCxnSpPr>
            <a:cxnSpLocks/>
          </p:cNvCxnSpPr>
          <p:nvPr/>
        </p:nvCxnSpPr>
        <p:spPr>
          <a:xfrm flipH="1">
            <a:off x="1980201" y="1440319"/>
            <a:ext cx="1616127" cy="836272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4B03DD-D067-43D9-80BC-93DB0036181A}"/>
              </a:ext>
            </a:extLst>
          </p:cNvPr>
          <p:cNvCxnSpPr>
            <a:cxnSpLocks/>
          </p:cNvCxnSpPr>
          <p:nvPr/>
        </p:nvCxnSpPr>
        <p:spPr>
          <a:xfrm flipH="1">
            <a:off x="2094501" y="1554619"/>
            <a:ext cx="1616127" cy="836272"/>
          </a:xfrm>
          <a:prstGeom prst="straightConnector1">
            <a:avLst/>
          </a:prstGeom>
          <a:ln w="22225">
            <a:solidFill>
              <a:schemeClr val="accent1"/>
            </a:solidFill>
            <a:headEnd type="triangle" w="lg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8F9182-CF1B-4A72-BB1D-8BE32CDD44BB}"/>
              </a:ext>
            </a:extLst>
          </p:cNvPr>
          <p:cNvCxnSpPr>
            <a:cxnSpLocks/>
          </p:cNvCxnSpPr>
          <p:nvPr/>
        </p:nvCxnSpPr>
        <p:spPr>
          <a:xfrm>
            <a:off x="4302339" y="1972754"/>
            <a:ext cx="179035" cy="169179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F4E8D3-7EFF-44BF-AEEB-CCEEAB5EA5EE}"/>
              </a:ext>
            </a:extLst>
          </p:cNvPr>
          <p:cNvCxnSpPr>
            <a:cxnSpLocks/>
          </p:cNvCxnSpPr>
          <p:nvPr/>
        </p:nvCxnSpPr>
        <p:spPr>
          <a:xfrm>
            <a:off x="4416639" y="1975849"/>
            <a:ext cx="179035" cy="1691795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94DA60-EA94-43A3-9925-BB9F4B958236}"/>
              </a:ext>
            </a:extLst>
          </p:cNvPr>
          <p:cNvCxnSpPr>
            <a:cxnSpLocks/>
          </p:cNvCxnSpPr>
          <p:nvPr/>
        </p:nvCxnSpPr>
        <p:spPr>
          <a:xfrm flipH="1" flipV="1">
            <a:off x="5479736" y="1972755"/>
            <a:ext cx="1023038" cy="63358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EB3B61-BBCF-49FB-9E14-5070620AB754}"/>
              </a:ext>
            </a:extLst>
          </p:cNvPr>
          <p:cNvCxnSpPr>
            <a:cxnSpLocks/>
          </p:cNvCxnSpPr>
          <p:nvPr/>
        </p:nvCxnSpPr>
        <p:spPr>
          <a:xfrm flipH="1" flipV="1">
            <a:off x="5508525" y="1697709"/>
            <a:ext cx="1023038" cy="633580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4E2AA5-6333-42E7-BDAC-9FD75E9F342A}"/>
              </a:ext>
            </a:extLst>
          </p:cNvPr>
          <p:cNvSpPr txBox="1"/>
          <p:nvPr/>
        </p:nvSpPr>
        <p:spPr>
          <a:xfrm rot="19942355">
            <a:off x="2103757" y="1457086"/>
            <a:ext cx="16901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“foo.com”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419703-65AE-42EF-B16C-30B694D89BC4}"/>
              </a:ext>
            </a:extLst>
          </p:cNvPr>
          <p:cNvSpPr txBox="1"/>
          <p:nvPr/>
        </p:nvSpPr>
        <p:spPr>
          <a:xfrm>
            <a:off x="1388490" y="2315788"/>
            <a:ext cx="1331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Nameserver</a:t>
            </a:r>
          </a:p>
        </p:txBody>
      </p:sp>
    </p:spTree>
    <p:extLst>
      <p:ext uri="{BB962C8B-B14F-4D97-AF65-F5344CB8AC3E}">
        <p14:creationId xmlns:p14="http://schemas.microsoft.com/office/powerpoint/2010/main" val="364918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150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Truxal (N3 LLC)</dc:creator>
  <cp:lastModifiedBy>Robert Truxal (N3 LLC)</cp:lastModifiedBy>
  <cp:revision>5</cp:revision>
  <dcterms:created xsi:type="dcterms:W3CDTF">2019-04-24T22:56:38Z</dcterms:created>
  <dcterms:modified xsi:type="dcterms:W3CDTF">2019-04-24T23:34:40Z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v-rotrux@microsoft.com</vt:lpwstr>
  </property>
  <property fmtid="{D5CDD505-2E9C-101B-9397-08002B2CF9AE}" pid="5" name="MSIP_Label_f42aa342-8706-4288-bd11-ebb85995028c_SetDate">
    <vt:lpwstr>2019-04-24T23:18:11.3562019Z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33327d87-3ebc-4557-b685-c645948b322b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