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Dietary Supplement 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Renee Tso &amp; Peter Kuimelis</a:t>
            </a:r>
          </a:p>
        </p:txBody>
      </p:sp>
    </p:spTree>
    <p:extLst>
      <p:ext uri="{BB962C8B-B14F-4D97-AF65-F5344CB8AC3E}">
        <p14:creationId xmlns:p14="http://schemas.microsoft.com/office/powerpoint/2010/main" val="19361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dietary supplements?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as “food” by the Dietary Supplement Health and Education Act (DSHEA) of 1994</a:t>
            </a:r>
          </a:p>
          <a:p>
            <a:r>
              <a:rPr lang="en-US" dirty="0"/>
              <a:t>FDA is </a:t>
            </a:r>
            <a:r>
              <a:rPr lang="en-US" u="sng" dirty="0"/>
              <a:t>not</a:t>
            </a:r>
            <a:r>
              <a:rPr lang="en-US" dirty="0"/>
              <a:t> authorized to review dietary supplement products for safety and effectiveness</a:t>
            </a:r>
          </a:p>
          <a:p>
            <a:r>
              <a:rPr lang="en-US" dirty="0"/>
              <a:t>Consumers must educate themselves</a:t>
            </a:r>
          </a:p>
        </p:txBody>
      </p:sp>
    </p:spTree>
    <p:extLst>
      <p:ext uri="{BB962C8B-B14F-4D97-AF65-F5344CB8AC3E}">
        <p14:creationId xmlns:p14="http://schemas.microsoft.com/office/powerpoint/2010/main" val="343626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Sales of dietary supplements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3" y="1589301"/>
            <a:ext cx="6326155" cy="46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existing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people use dietary supplements to self-treat health conditions without doing proper research into their effects</a:t>
            </a:r>
          </a:p>
          <a:p>
            <a:r>
              <a:rPr lang="en-US" dirty="0"/>
              <a:t>Consumers are responsible for evaluating and choosing which supplements to use</a:t>
            </a:r>
          </a:p>
          <a:p>
            <a:r>
              <a:rPr lang="en-US" dirty="0"/>
              <a:t>Internet is a jungle of marketing hype and misinformation</a:t>
            </a:r>
          </a:p>
        </p:txBody>
      </p:sp>
    </p:spTree>
    <p:extLst>
      <p:ext uri="{BB962C8B-B14F-4D97-AF65-F5344CB8AC3E}">
        <p14:creationId xmlns:p14="http://schemas.microsoft.com/office/powerpoint/2010/main" val="30983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7040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97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Dietary Supplement Search Engine</vt:lpstr>
      <vt:lpstr>What are dietary supplements?</vt:lpstr>
      <vt:lpstr>Sales of dietary supplements  </vt:lpstr>
      <vt:lpstr>Issues with existing regulations</vt:lpstr>
      <vt:lpstr>Formulating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Dietary Supplement Search Engine</dc:title>
  <dc:creator>Peter K</dc:creator>
  <cp:lastModifiedBy>Peter K</cp:lastModifiedBy>
  <cp:revision>4</cp:revision>
  <dcterms:created xsi:type="dcterms:W3CDTF">2017-05-02T13:58:24Z</dcterms:created>
  <dcterms:modified xsi:type="dcterms:W3CDTF">2017-05-02T14:31:50Z</dcterms:modified>
</cp:coreProperties>
</file>