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F9FEA-9F8F-4299-8DFA-F032E5155221}" v="1" dt="2021-03-22T02:59:17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Kichloo" userId="61f44cebbf5ba733" providerId="LiveId" clId="{EA2F9FEA-9F8F-4299-8DFA-F032E5155221}"/>
    <pc:docChg chg="modSld">
      <pc:chgData name="Shreya Kichloo" userId="61f44cebbf5ba733" providerId="LiveId" clId="{EA2F9FEA-9F8F-4299-8DFA-F032E5155221}" dt="2021-03-22T02:59:30.399" v="5" actId="14100"/>
      <pc:docMkLst>
        <pc:docMk/>
      </pc:docMkLst>
      <pc:sldChg chg="addSp modSp mod">
        <pc:chgData name="Shreya Kichloo" userId="61f44cebbf5ba733" providerId="LiveId" clId="{EA2F9FEA-9F8F-4299-8DFA-F032E5155221}" dt="2021-03-22T02:59:30.399" v="5" actId="14100"/>
        <pc:sldMkLst>
          <pc:docMk/>
          <pc:sldMk cId="3788173687" sldId="260"/>
        </pc:sldMkLst>
        <pc:picChg chg="add mod">
          <ac:chgData name="Shreya Kichloo" userId="61f44cebbf5ba733" providerId="LiveId" clId="{EA2F9FEA-9F8F-4299-8DFA-F032E5155221}" dt="2021-03-22T02:59:30.399" v="5" actId="14100"/>
          <ac:picMkLst>
            <pc:docMk/>
            <pc:sldMk cId="3788173687" sldId="260"/>
            <ac:picMk id="3" creationId="{ABA0B8AE-A27A-497B-845F-9323DE0ECA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886E-D3C3-4923-B1AD-98C687A28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BBB18-031E-4D38-9889-DEB0FDE0F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915F3-A03B-45BA-9B41-550E3936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0ABD-7095-4EDD-9BDE-D78A7629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8FCD-2B02-4021-A2B9-E211B33C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62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A8DA-3081-4C19-ADD7-F6A43C47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96F35-ABD1-4CA3-84B4-B095E6D3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1BFB-FA81-49C3-9C6E-21037C1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5AF3-9266-4CB7-8E71-037CB881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3C78-3955-4E45-80F9-54D0BC62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0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56F82-6E8E-45D0-8A11-95E15A02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D2C11-B820-43CD-A96E-47C74FAF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2705-4BE8-464A-A2B3-422AE385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EE5C-86E4-45C0-804E-E373598D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EFD8-0411-4D05-8106-17A60F6E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6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4B6C-1EED-4C69-97AB-510312D6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1412-E1DE-4A97-9A20-8FB73BE6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4F89-79F2-4560-886D-63F39113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615D-7E07-4558-899E-75271449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B5EF-865F-4166-B483-F07F5654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98FE-C9E8-4B22-BB60-34581B29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4DCED-DAF8-4BAD-AA75-3080605C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8664-B8A6-4EAD-9CB8-3B21554F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A6BA-FCA9-4042-8FAC-7B686328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629B-1332-43C5-9F29-C502F38B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C576-8223-46F3-A87C-3B981C12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D7EE-7B76-461D-A97F-DAD1E66A6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24F3C-9D99-4A12-8BE3-53578F641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C551-3A7A-4EEF-A003-C1FE571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D6D96-1EB8-4164-9338-C2A26AF0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4AE0-5D49-4DC0-BBB1-41803373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053B-1360-4791-B277-9E110912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41BDC-5F9F-4B6E-9095-EFADAD24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9C9C-B274-4C03-88B4-0AC0212FD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82366-BF32-4EE9-AECC-CC62D4227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3D4C7-CF21-41D5-AD38-4D37DA888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EAA0D-B6EA-4001-A969-65E9764F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F46FF-7212-4F35-999A-0EC577DE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B1715-4B21-4A60-AEF0-D86CD122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13AB-8686-4396-9277-4ECCA424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E179F-BE52-4A27-8BE6-F1311697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AA310-4710-4F5D-B590-E82BC8FF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7E8B-357B-4AEF-AA22-F7B52219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670A7-E79D-4B8E-9A45-287F5275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D534C-A3BC-49E1-9BAD-FE0D153F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BE73C-F934-4E33-A1E7-924CEC3E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0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9857-EEDB-492D-9CA5-B6219706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05C0-178C-40A5-95C2-6BC43FA0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89CBB-F385-4A1D-AE59-80315C98C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EAE28-0B16-4B12-9C72-1C15349E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8C8C3-5CD2-4AD3-AF48-BA3DB899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841C-FF73-41B1-9AA1-1C82BF37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8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5489-86D8-4081-A804-54F35581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C9D5C-F4C4-4749-84AD-850149290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4FD7E-F51A-4307-B66C-BE3529D5C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BB4B-D83E-498E-A08C-5A1EF96B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8D450-3F8E-47E7-96B9-752251FF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D330D-9452-4B30-BDAE-855313B9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3ECE9-8D6E-4C07-9A57-AA19803A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A86A-1A11-44A4-A3BE-42E8589A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DC75-7B28-496F-B4A4-5E1A407E9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8C6-2858-42E6-AD4F-D5ED6836CCC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60AB-F4B2-4D1C-956E-AE453C16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5421-8AAF-4368-87B2-8EE26B8D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11CD-792B-4D60-B50E-DA2E7943D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0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303F-649F-4B63-9DA6-7DA24A90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29"/>
            <a:ext cx="10515600" cy="6383045"/>
          </a:xfrm>
        </p:spPr>
        <p:txBody>
          <a:bodyPr/>
          <a:lstStyle/>
          <a:p>
            <a:pPr algn="ctr"/>
            <a:r>
              <a:rPr lang="en-US" b="1" dirty="0"/>
              <a:t>University Model Implementation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B5AC05-CFBB-4D8C-BDF2-42A40959224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85819"/>
          <a:ext cx="10515600" cy="23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006057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 Team No 19</a:t>
                      </a:r>
                      <a:endParaRPr lang="en-IN" sz="1400" b="1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5842781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A198-704B-428F-9FBB-DA2FA11026D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386328"/>
          <a:ext cx="10515600" cy="122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6808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5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Authored by: </a:t>
                      </a:r>
                      <a:endParaRPr lang="en-IN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Rahul Tiwari (001568172)</a:t>
                      </a:r>
                      <a:endParaRPr lang="en-IN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Anurag Shrivastava (001568861)</a:t>
                      </a:r>
                      <a:endParaRPr lang="en-IN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Shreya Kichloo (001306118)</a:t>
                      </a:r>
                      <a:endParaRPr lang="en-IN" sz="1400" b="1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483865143"/>
                  </a:ext>
                </a:extLst>
              </a:tr>
            </a:tbl>
          </a:graphicData>
        </a:graphic>
      </p:graphicFrame>
      <p:cxnSp>
        <p:nvCxnSpPr>
          <p:cNvPr id="6" name="Straight Connector 5" descr="text divider">
            <a:extLst>
              <a:ext uri="{FF2B5EF4-FFF2-40B4-BE49-F238E27FC236}">
                <a16:creationId xmlns:a16="http://schemas.microsoft.com/office/drawing/2014/main" id="{D3D52CF8-D583-4820-832E-84BA9EB307C0}"/>
              </a:ext>
            </a:extLst>
          </p:cNvPr>
          <p:cNvCxnSpPr/>
          <p:nvPr/>
        </p:nvCxnSpPr>
        <p:spPr>
          <a:xfrm>
            <a:off x="838200" y="3386138"/>
            <a:ext cx="149383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F9B1-9D4B-4967-9FCD-3B2A6FF8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UML Diagram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5CAFE-538F-4D38-BBE4-21CF5637EB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20" y="1243013"/>
            <a:ext cx="5478560" cy="493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95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5570-1FE8-43EA-B908-FEE2181CB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4703"/>
            <a:ext cx="9144000" cy="568171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 Model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174B6-5207-4A7A-8373-5874DEC092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258872"/>
            <a:ext cx="9515475" cy="492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71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DF58-6FAD-4D3E-8190-63033170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0B8AE-A27A-497B-845F-9323DE0ECA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00"/>
            <a:ext cx="10629900" cy="537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17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0B8-BD0A-4997-8850-A119E4B4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A8A58-659C-42CA-82F7-D49BED42F5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0629" y="1145219"/>
            <a:ext cx="8851037" cy="50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8BE5E-AC83-41D3-A5BF-5329D346E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6657" y="994299"/>
            <a:ext cx="8682360" cy="48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78A74A-1598-470E-97DF-FF56E3C7F0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344" y="369569"/>
            <a:ext cx="7222596" cy="50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0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90B9E-E70A-4262-8A6B-1E50E4F5A6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920" y="198755"/>
            <a:ext cx="5052428" cy="3991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22178D-3EDE-4DF4-B2E2-F8E9E6A6A8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3348" y="2965142"/>
            <a:ext cx="6631305" cy="36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1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University Model Implementation   </vt:lpstr>
      <vt:lpstr>UML Diagram</vt:lpstr>
      <vt:lpstr>Object Model</vt:lpstr>
      <vt:lpstr>Sequence Diagram</vt:lpstr>
      <vt:lpstr>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Model Implementation</dc:title>
  <dc:creator>Shreya Kichloo</dc:creator>
  <cp:lastModifiedBy>Shreya Kichloo</cp:lastModifiedBy>
  <cp:revision>2</cp:revision>
  <dcterms:created xsi:type="dcterms:W3CDTF">2021-03-22T02:33:33Z</dcterms:created>
  <dcterms:modified xsi:type="dcterms:W3CDTF">2021-03-22T02:59:32Z</dcterms:modified>
</cp:coreProperties>
</file>