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2" d="100"/>
          <a:sy n="10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78F0-483A-3240-8B56-A60B79FD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B8411-6C38-3044-9FB6-C42F7DCD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85A2C-BC5E-5E41-998D-A00C905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9393D-35D0-2641-A824-11C67439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E0ACC-883A-CA44-AC48-898726B4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9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B6129-C5DF-5A4C-B789-5F6A4EC1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2C479-578D-A64C-8336-122288DF7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61341-33C6-CB4E-A37A-E790996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C3611-7C4F-C040-A1B8-2AABBCC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142EE-BD30-0C43-8F0C-507400B0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70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C0E730-22AE-F846-B0CE-5E8368D92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84529F-2C0A-8D45-A9F6-5806E834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42EDF-00F9-2B41-B7D7-BBB6BC90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4121E-E290-EE42-BA4F-6858EF68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77C1C-9156-6844-B7B4-6637E465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27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7DC99-0FDB-344F-B078-9FA066A5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F0A85-0491-1A4A-988C-43B366B3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3F659-8B7C-FF43-8E38-9759F014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86B63-A34A-CB47-B349-C7576334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D64FD-ECDC-164E-9C67-61C6CDE5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40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CD3A-E5D2-1948-84AC-B619E026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AF763-75DA-E347-8925-51A10526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9E281-77C1-F84B-9A37-3A774510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DE50E-B4B0-B449-9495-DE3C5200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D553F-68E3-CA49-A3B2-EAD5EBAA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5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5DD3-68AF-4446-8159-A3D3215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D108C-3AE3-764E-8799-55CD26244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3F4D3-201E-E94B-BAF3-A590FE88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1B5CF-71C1-5046-9FE9-FD1ACCAD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FE5DA-21DD-C24E-A727-02258140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532BA-CC3E-E841-B6A9-44EC36D2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02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33176-7717-784A-B58E-5F6B44D4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14B54-BD1A-3A41-AFCC-CD581276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ABA65-8835-B340-8CAE-8C51C6C3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E6D31-38C2-3C49-B5DA-30DA6723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B96C48-D6AA-BA44-8EF3-EE5355A36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81D1F-EEA4-FC4D-ACF9-65DC5F19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F8B501-9962-6041-9538-D8CA6422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61418-0071-DA45-8B29-F9CC966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6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895C0-CEE2-6045-889E-AC43B9FE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2ADEC2-695E-9144-BC47-484FA106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67504-D471-F04F-8E49-BD31840F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EFB2EC-9870-0F44-8F54-FB51D3AE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31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4E0A2D-D517-5143-A231-62553759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C3A87A-D95C-6A4F-A20E-79C20D89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4F7BE-59BB-8B45-BAAD-8A0B9F51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BB0E6-C185-384F-B2A8-1F77CD86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C75B-A4EF-F34A-885A-B5E0628AC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7545C-D2E5-C04B-8BB1-DD81E38C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7C8B0-62E9-D342-A9CE-B018D6AD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B8231-46C3-D340-A10D-8213F11D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549A4-F893-5943-8EED-C6837825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2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8482-EF54-A74A-90CD-15C56F56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A0F33-83E2-B545-B997-A0341D9F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7DF36-5120-A94B-8A77-9DD8AD40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4DEF5-FB5B-F745-AFAD-17E318F6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55B4-B13F-D048-A46C-9C37FC99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8D519-D668-4B48-8468-A12250CB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62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C78833-BDFF-C24A-B398-86DCE622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20F1B-2255-8344-8578-184FC067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09E14-1678-3F4F-990D-029652B2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7215-C2CA-204B-BC51-ED440CA6BB9C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BD3C0-EF77-E942-9DF1-CF9EE190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F6D73-AA50-704E-898C-7CB787477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581D-69DB-5649-B569-29EF6334F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4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28041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3657600"/>
            <a:ext cx="731520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</a:t>
            </a:r>
          </a:p>
          <a:p>
            <a:r>
              <a:rPr sz="2800">
                <a:latin typeface="Arial"/>
              </a:rPr>
              <a:t>World!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3657600"/>
            <a:ext cx="731520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</a:t>
            </a:r>
          </a:p>
          <a:p>
            <a:r>
              <a:rPr sz="3800">
                <a:latin typeface="Arial"/>
              </a:rPr>
              <a:t>World!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陶润堂</dc:creator>
  <cp:lastModifiedBy>陶润堂</cp:lastModifiedBy>
  <cp:revision>1</cp:revision>
  <dcterms:created xsi:type="dcterms:W3CDTF">2021-07-28T16:01:29Z</dcterms:created>
  <dcterms:modified xsi:type="dcterms:W3CDTF">2021-07-28T16:02:28Z</dcterms:modified>
</cp:coreProperties>
</file>