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E82DB-FCDD-AC93-041F-E9F063173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8C309-10CD-F652-7049-4E0F7308B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26ED4-D5E6-4F90-56E6-E67C5DA4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614E7-125E-4326-1146-0C7EC7A9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692AA-2A18-BDCC-A4D1-031E87C5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2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E1ADE-5FC2-E9F8-1EA1-7C4ABA1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962AE-4080-9D9E-5D8E-4CD211F4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18C70-5180-791A-A2DC-7861795D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B893-5296-3B34-7999-4B7A0756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5CC9B-A54C-B65D-BE13-A7255E77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98B3F-46F4-05F0-6A6B-C87F820B1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59024-A695-18BB-B664-4D3C7F04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C096B-C276-47AA-EAFE-833EA9E0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8957E-2FFA-B5DB-CB9A-3E4F4E78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6781C-3B6C-C47A-5326-F2DE561B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9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6A7D8-3814-F45A-7285-3F73BF7D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D8456-BF67-E49C-CA1A-FC23309F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5A4DB-21D3-9406-748C-AAC1D433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B17DA-A74A-FBDA-A0E9-3B96FA65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517EA-BE4B-2FCD-7ECF-EFDA262C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C2CD6-F878-B0F7-81BD-07A21392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F1DF3-FDC1-32D1-07AD-066461BE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2E2BA-D781-A6EC-C797-0F7FD2E3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937D6-8EAC-6839-25CA-7EE14981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53FA8-5869-032F-20CB-A427F80F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0C1E-BF46-650E-6B1D-7C7AE3B3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84912-B0A4-5F37-6571-3C63BAAEE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B08B9-E39A-15F1-6E58-851A6C9F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7102C-749A-E66E-9FA9-F72A820F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4F9F8-386A-2065-4982-87C952B5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2C902-5C6B-21FB-7DDE-119FC3E6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5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1AC97-DD53-3FC6-958C-F8708B59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BF262-18BE-7C9F-B127-B844888FE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8BBBA-D5D7-D5EF-1BD8-165581FA2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4BFEE-7BF4-79F9-80C5-EF85FF541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782FCC-C8B0-E5F1-9226-4B990F2CA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D3724A-16AF-CCFB-43DB-98724532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896E6C-542E-EA6E-1456-A05A2CC8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BC50A5-6B80-2CD0-6A1F-A3757A60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2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3DCB1-AFDA-D37C-9E6F-F42D5C86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B00B4E-230D-0E90-FC50-A44FB768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40CFFC-6A2C-0BDA-5107-C12A9ED7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8ABD51-3407-4788-26DB-DF1A8950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0A1C1D-FCDE-7E8A-33D3-C465910B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EA37D-C272-B3DB-A868-9DE82349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59C89-D518-08A5-E5AB-E88C893C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BDA7D-E987-8B3D-C574-2114B1D7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92376-8894-A472-69B8-F699D296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D433F-D4B8-3556-B706-E8A9AFE0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A59B4-12C4-A9B1-A4F8-EEF841B0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8B640-792C-AE15-1741-5554E0E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955F7-F0EB-A141-CB08-78C03391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7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53C0C-2D50-F89B-637D-F850B894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C3AF65-AC67-E674-DCF4-430C78E3D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19B01-5486-69A6-A211-34E090232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911F2-47D5-0510-F6B5-7FEF0D67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2DC44-B0AA-0878-2E2F-B729FFED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D7C25-E9F9-C50C-D0F0-B16E6BB0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1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CF500C-CC50-2B1B-414A-FCA4D31B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5BE78-2A02-DDF6-9DA4-31F92AB6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8274B-211E-8AEB-1D19-1F75A3816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3791-97A2-47B7-91E1-2787641930F4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4C7ED-4153-6F43-BA62-2CF8BF1A1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410BA-6FE8-95F7-BA31-B596CBA67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E7AC-512B-4A6F-B6CB-6EFB2CB35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6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8CF815-7B7B-BCF9-F543-3E7F2ACEF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ko-KR" altLang="en-US" sz="6600"/>
              <a:t>프로젝트 보고서</a:t>
            </a:r>
            <a:br>
              <a:rPr lang="en-US" altLang="ko-KR" sz="6600"/>
            </a:br>
            <a:r>
              <a:rPr lang="ko-KR" altLang="en-US" sz="6600"/>
              <a:t>스마트 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EAF6D-FF40-043E-2156-8F1FCE21F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 altLang="ko-KR" dirty="0"/>
              <a:t>201708072 B</a:t>
            </a:r>
            <a:r>
              <a:rPr lang="ko-KR" altLang="en-US" dirty="0"/>
              <a:t>반 차진우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바닥, 실내, 전자기기이(가) 표시된 사진&#10;&#10;자동 생성된 설명">
            <a:extLst>
              <a:ext uri="{FF2B5EF4-FFF2-40B4-BE49-F238E27FC236}">
                <a16:creationId xmlns:a16="http://schemas.microsoft.com/office/drawing/2014/main" id="{2EF4B069-3F93-93EA-A803-CE32147EAD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5" y="456766"/>
            <a:ext cx="5212080" cy="3909060"/>
          </a:xfrm>
          <a:prstGeom prst="rect">
            <a:avLst/>
          </a:prstGeom>
        </p:spPr>
      </p:pic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3C0F4F85-87CF-6E8D-A1A8-961415D82C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5" y="456766"/>
            <a:ext cx="5212080" cy="39090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4FC33-4CBC-D2A3-7178-2B7DB5D21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CDS 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조도센서와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DHT11 </a:t>
            </a:r>
            <a:r>
              <a:rPr lang="ko-KR" altLang="ko-KR" sz="16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온습도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센서를 이용하여 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esq8266</a:t>
            </a:r>
            <a:r>
              <a:rPr lang="ko-KR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활용해 스마트 팜을 구현해보았습니다</a:t>
            </a:r>
            <a:r>
              <a:rPr lang="en-US" altLang="ko-KR" sz="16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위와 같이 구현하였고 </a:t>
            </a:r>
            <a:r>
              <a:rPr lang="en-US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LED</a:t>
            </a:r>
            <a:r>
              <a:rPr lang="ko-KR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왼쪽부터 순서대로 </a:t>
            </a:r>
            <a:r>
              <a:rPr lang="ko-KR" altLang="ko-KR" sz="16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환기팬</a:t>
            </a:r>
            <a:r>
              <a:rPr lang="en-US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보일러</a:t>
            </a:r>
            <a:r>
              <a:rPr lang="en-US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급수모터</a:t>
            </a:r>
            <a:r>
              <a:rPr lang="en-US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가림막</a:t>
            </a:r>
            <a:r>
              <a:rPr lang="en-US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전등 이벤트를 표현해 불이 점등이 되면 해당 이벤트가 실행되고 있는 것을 의미합니다</a:t>
            </a:r>
            <a:r>
              <a:rPr lang="en-US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각각 이벤트들의 핀 번호입니다</a:t>
            </a:r>
            <a:r>
              <a:rPr lang="en-US" altLang="ko-KR" sz="16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7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EABD9-E1ED-49C7-8734-5494C88E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418C1B-E8C4-17CB-9B60-94410A11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endParaRPr lang="ko-KR" altLang="en-US" sz="260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A32F2-2B2C-8771-BC80-3FACE8AF8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4" y="424328"/>
            <a:ext cx="4785281" cy="397393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F63A9A-C11D-96A0-9EE2-44CAD55C2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5" y="1031123"/>
            <a:ext cx="5212080" cy="27603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9512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1A10C-FF5A-4CA3-CAB0-564ECA32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r>
              <a:rPr lang="ko-KR" altLang="en-US" sz="1700" dirty="0">
                <a:solidFill>
                  <a:schemeClr val="bg1"/>
                </a:solidFill>
              </a:rPr>
              <a:t>각각 이벤트들의 핀 번호입니다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12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1A10C-FF5A-4CA3-CAB0-564ECA32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581891"/>
            <a:ext cx="4892040" cy="5526301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네트워크 설정입니다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와이파이 아이디와 비밀번호 그리고 </a:t>
            </a:r>
            <a:r>
              <a:rPr lang="en-US" altLang="ko-KR" sz="2000" dirty="0" err="1"/>
              <a:t>mqtt</a:t>
            </a:r>
            <a:r>
              <a:rPr lang="ko-KR" altLang="en-US" sz="2000" dirty="0"/>
              <a:t>서버 주소를 브로커 서버로 설정하였습니다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학교 네트워크로 연결하여 정적</a:t>
            </a:r>
            <a:r>
              <a:rPr lang="en-US" altLang="ko-KR" sz="2000" dirty="0" err="1"/>
              <a:t>ip</a:t>
            </a:r>
            <a:r>
              <a:rPr lang="ko-KR" altLang="en-US" sz="2000" dirty="0"/>
              <a:t>를 설정하였습니다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F57192F-F965-9EC0-0C7F-F95E3429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23" y="932688"/>
            <a:ext cx="4896715" cy="57150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2F78A49-4708-5830-A8BF-26BD0754E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23" y="94869"/>
            <a:ext cx="37242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61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Tw Cen MT</vt:lpstr>
      <vt:lpstr>Office 테마</vt:lpstr>
      <vt:lpstr>프로젝트 보고서 스마트 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보고서 스마트 팜</dc:title>
  <dc:creator>차진우</dc:creator>
  <cp:lastModifiedBy>차진우</cp:lastModifiedBy>
  <cp:revision>2</cp:revision>
  <dcterms:created xsi:type="dcterms:W3CDTF">2022-06-22T13:34:18Z</dcterms:created>
  <dcterms:modified xsi:type="dcterms:W3CDTF">2022-06-22T13:49:08Z</dcterms:modified>
</cp:coreProperties>
</file>