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8" r:id="rId4"/>
    <p:sldId id="329" r:id="rId5"/>
    <p:sldId id="338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542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39035" y="2513965"/>
            <a:ext cx="7089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TypeScript + React</a:t>
            </a:r>
            <a:endParaRPr lang="en-US" altLang="zh-CN" sz="6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class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组件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props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props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默认值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4" name="图片 3" descr="carbon (5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2501900"/>
            <a:ext cx="5594350" cy="40049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015" y="3654425"/>
            <a:ext cx="3528695" cy="4838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73425" y="3781425"/>
            <a:ext cx="635000" cy="219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4975" y="1363980"/>
            <a:ext cx="1077785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我们可以通过给泛型添加第一个类型参数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&lt;Props&gt;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来指定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props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的类型，通过添加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defaultProps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来指定默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认值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class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组件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state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3" name="图片 2" descr="carbon (5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2115820"/>
            <a:ext cx="6301105" cy="4156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4975" y="1363980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我们可以通过给泛型添加第二个类型参数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&lt;{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}, State&gt;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来指定组件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state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状态的类型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1880" y="3291840"/>
            <a:ext cx="1249680" cy="408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创建基于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的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项目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0" y="1379220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实现方法：基于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create-react-app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创建项目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选择模板为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即可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2103120"/>
            <a:ext cx="7322820" cy="1159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790" y="3760470"/>
            <a:ext cx="93662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在命令行的最后添加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--template typescript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表示创建支持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的项目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在项目根目录下多了一个文件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tsconfig.json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,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配置文件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src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目录下，由原来的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.js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后缀变成了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.ts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或者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.tsx</a:t>
            </a:r>
            <a:endParaRPr lang="en-US" altLang="zh-CN">
              <a:solidFill>
                <a:schemeClr val="accent2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src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目录下，多了一个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react-app-env.d.ts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react-app-end.d.ts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文件说明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项目默认的类型声明文件，用来提供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 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项目的类型声明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2098675"/>
            <a:ext cx="6598920" cy="749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440" y="3333115"/>
            <a:ext cx="9899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解释：告诉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帮忙加载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react-scripts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这个包提供类型声明，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react-scirpts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的类型声明文件包含了两部分类型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react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react-dom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的类型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图片、样式等模块的类型，以容许在代码中导入图片、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svg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等文件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39035" y="2513965"/>
            <a:ext cx="7089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TS+React</a:t>
            </a:r>
            <a:r>
              <a:rPr lang="zh-CN" altLang="en-US" sz="6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常见场景</a:t>
            </a:r>
            <a:endParaRPr lang="zh-CN" altLang="en-US" sz="6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函数组件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组件类型及组件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props</a:t>
            </a:r>
            <a:endParaRPr lang="en-US" altLang="zh-CN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5" name="图片 4" descr="carbon (4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1450975"/>
            <a:ext cx="3978275" cy="4309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9245" y="2988310"/>
            <a:ext cx="809625" cy="344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5365" y="4888865"/>
            <a:ext cx="1593850" cy="1924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97425" y="1417955"/>
            <a:ext cx="5989320" cy="243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FC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是由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提供的泛型，传入定义好的类型，从而指定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 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当前函数组件允许的参数类型和格式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2.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左边写法的意思是说，当前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hello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组件接受俩个属性参数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一个名称为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name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类型为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，必填，一个名称为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age,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型为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number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，非必填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3.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实际上，还可以简化为如下写法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(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完全当成一个函数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)</a:t>
            </a:r>
            <a:endParaRPr lang="en-US" altLang="zh-CN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9" name="图片 8" descr="carbon (4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4203700"/>
            <a:ext cx="3402330" cy="1556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6475" y="4801235"/>
            <a:ext cx="154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（简写形式）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函数组件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props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默认值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5740400"/>
            <a:ext cx="6475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说明：通过解构赋值添加默认值，并且将类型声明中的属性设置为可选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4" name="图片 3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349375"/>
            <a:ext cx="6637655" cy="39433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260" y="2663190"/>
            <a:ext cx="1588135" cy="2825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5315" y="3312160"/>
            <a:ext cx="1109345" cy="4006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函数组件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事件绑定和事件对象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JSX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模板中写事件处理程序时，可能需要制定事件对象的类型，分俩种情况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975" y="221170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直接在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JSX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标签使用内联写法绑定时，不需要单独声明类型（鼠标移入即可显示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3051175"/>
            <a:ext cx="6166485" cy="6438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7840" y="4166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如果事件处理函数单独做了抽离，需要手动指定事件对象参数类型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4878070"/>
            <a:ext cx="10226040" cy="1155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函数组件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useState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useState hook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是一个泛型函数，接收一个类型变量来指定状态的类型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2129790"/>
            <a:ext cx="6965950" cy="732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975" y="3251200"/>
            <a:ext cx="10831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注意：该类型变量，不仅指定了状态的类型，也指定了函数的参数类型，比如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setName(‘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这里只能传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string’)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4090670"/>
            <a:ext cx="6934200" cy="460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975" y="4908550"/>
            <a:ext cx="1083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说明：在使用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useState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函数时，只要提供了初始值，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会自动根据初始值推断其类型，可以省略类型变量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77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函数组件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useRef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useRef hook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是一个泛型函数，接收一个类型变量来指定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current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属性的类型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610" y="5161915"/>
            <a:ext cx="1025906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注意：因为 current 属性的类型是</a:t>
            </a:r>
            <a:r>
              <a:rPr lang="zh-CN" altLang="en-US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HTMLInputElement | null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，所以，必须要从类型中“去掉” null 才能继续操作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可以使用 JS 中的可选链操作符（</a:t>
            </a:r>
            <a:r>
              <a:rPr lang="zh-CN" altLang="en-US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?.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）来实现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11" name="图片 10" descr="carbon (5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2117090"/>
            <a:ext cx="4749165" cy="29095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04975" y="3388995"/>
            <a:ext cx="2064385" cy="238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53920" y="3059430"/>
            <a:ext cx="2336165" cy="238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演示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阿里巴巴普惠体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86186</dc:creator>
  <cp:lastModifiedBy>柴柴</cp:lastModifiedBy>
  <cp:revision>141</cp:revision>
  <dcterms:created xsi:type="dcterms:W3CDTF">2022-01-27T09:56:00Z</dcterms:created>
  <dcterms:modified xsi:type="dcterms:W3CDTF">2022-03-23T02:41:23Z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155E8DFB97904428A4C19EDF962A4DF9</vt:lpwstr>
  </property>
  <property fmtid="{D5CDD505-2E9C-101B-9397-08002B2CF9AE}" pid="3" name="KSOProductBuildVer">
    <vt:lpwstr>2052-11.1.0.11365</vt:lpwstr>
  </property>
</Properties>
</file>