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AA97F5-F719-4107-ABB3-1CFC696EF4E1}" type="datetimeFigureOut">
              <a:rPr lang="lv-LV" smtClean="0"/>
              <a:t>2018.11.25.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B426FA-73A0-4599-87EE-4CE1F0C7C523}" type="slidenum">
              <a:rPr lang="lv-LV" smtClean="0"/>
              <a:t>‹#›</a:t>
            </a:fld>
            <a:endParaRPr lang="lv-LV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727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97F5-F719-4107-ABB3-1CFC696EF4E1}" type="datetimeFigureOut">
              <a:rPr lang="lv-LV" smtClean="0"/>
              <a:t>2018.11.25.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26FA-73A0-4599-87EE-4CE1F0C7C52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217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97F5-F719-4107-ABB3-1CFC696EF4E1}" type="datetimeFigureOut">
              <a:rPr lang="lv-LV" smtClean="0"/>
              <a:t>2018.11.25.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26FA-73A0-4599-87EE-4CE1F0C7C52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60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97F5-F719-4107-ABB3-1CFC696EF4E1}" type="datetimeFigureOut">
              <a:rPr lang="lv-LV" smtClean="0"/>
              <a:t>2018.11.25.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26FA-73A0-4599-87EE-4CE1F0C7C52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8786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AA97F5-F719-4107-ABB3-1CFC696EF4E1}" type="datetimeFigureOut">
              <a:rPr lang="lv-LV" smtClean="0"/>
              <a:t>2018.11.25.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B426FA-73A0-4599-87EE-4CE1F0C7C523}" type="slidenum">
              <a:rPr lang="lv-LV" smtClean="0"/>
              <a:t>‹#›</a:t>
            </a:fld>
            <a:endParaRPr lang="lv-LV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29646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97F5-F719-4107-ABB3-1CFC696EF4E1}" type="datetimeFigureOut">
              <a:rPr lang="lv-LV" smtClean="0"/>
              <a:t>2018.11.25.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26FA-73A0-4599-87EE-4CE1F0C7C52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73666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97F5-F719-4107-ABB3-1CFC696EF4E1}" type="datetimeFigureOut">
              <a:rPr lang="lv-LV" smtClean="0"/>
              <a:t>2018.11.25.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26FA-73A0-4599-87EE-4CE1F0C7C52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475850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97F5-F719-4107-ABB3-1CFC696EF4E1}" type="datetimeFigureOut">
              <a:rPr lang="lv-LV" smtClean="0"/>
              <a:t>2018.11.25.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26FA-73A0-4599-87EE-4CE1F0C7C52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7085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97F5-F719-4107-ABB3-1CFC696EF4E1}" type="datetimeFigureOut">
              <a:rPr lang="lv-LV" smtClean="0"/>
              <a:t>2018.11.25.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26FA-73A0-4599-87EE-4CE1F0C7C52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2650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BAA97F5-F719-4107-ABB3-1CFC696EF4E1}" type="datetimeFigureOut">
              <a:rPr lang="lv-LV" smtClean="0"/>
              <a:t>2018.11.25.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5B426FA-73A0-4599-87EE-4CE1F0C7C523}" type="slidenum">
              <a:rPr lang="lv-LV" smtClean="0"/>
              <a:t>‹#›</a:t>
            </a:fld>
            <a:endParaRPr lang="lv-LV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6473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BAA97F5-F719-4107-ABB3-1CFC696EF4E1}" type="datetimeFigureOut">
              <a:rPr lang="lv-LV" smtClean="0"/>
              <a:t>2018.11.25.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5B426FA-73A0-4599-87EE-4CE1F0C7C52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351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AA97F5-F719-4107-ABB3-1CFC696EF4E1}" type="datetimeFigureOut">
              <a:rPr lang="lv-LV" smtClean="0"/>
              <a:t>2018.11.25.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B426FA-73A0-4599-87EE-4CE1F0C7C523}" type="slidenum">
              <a:rPr lang="lv-LV" smtClean="0"/>
              <a:t>‹#›</a:t>
            </a:fld>
            <a:endParaRPr lang="lv-LV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889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6012" y="830154"/>
            <a:ext cx="5597032" cy="4394988"/>
          </a:xfrm>
        </p:spPr>
        <p:txBody>
          <a:bodyPr>
            <a:noAutofit/>
          </a:bodyPr>
          <a:lstStyle/>
          <a:p>
            <a:r>
              <a:rPr lang="lv-LV" sz="3600" dirty="0" smtClean="0"/>
              <a:t>Programma elektronikas veikala preces skaitļošanai un </a:t>
            </a:r>
            <a:r>
              <a:rPr lang="lv-LV" sz="3600" dirty="0" err="1" smtClean="0"/>
              <a:t>gramatvedībai</a:t>
            </a:r>
            <a:r>
              <a:rPr lang="lv-LV" sz="3600" dirty="0" smtClean="0"/>
              <a:t>.</a:t>
            </a:r>
            <a:endParaRPr lang="lv-LV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0834" y="5225142"/>
            <a:ext cx="6061165" cy="1632857"/>
          </a:xfrm>
        </p:spPr>
        <p:txBody>
          <a:bodyPr>
            <a:normAutofit lnSpcReduction="10000"/>
          </a:bodyPr>
          <a:lstStyle/>
          <a:p>
            <a:r>
              <a:rPr lang="lv-LV" dirty="0" smtClean="0"/>
              <a:t>3. </a:t>
            </a:r>
            <a:r>
              <a:rPr lang="lv-LV" dirty="0"/>
              <a:t>g</a:t>
            </a:r>
            <a:r>
              <a:rPr lang="lv-LV" dirty="0" smtClean="0"/>
              <a:t>rupas prezentācija</a:t>
            </a:r>
          </a:p>
          <a:p>
            <a:r>
              <a:rPr lang="lv-LV" dirty="0" smtClean="0"/>
              <a:t>Dastins Dāniels </a:t>
            </a:r>
            <a:r>
              <a:rPr lang="lv-LV" dirty="0" err="1" smtClean="0"/>
              <a:t>Šolbins</a:t>
            </a:r>
            <a:r>
              <a:rPr lang="lv-LV" dirty="0" smtClean="0"/>
              <a:t>, </a:t>
            </a:r>
            <a:r>
              <a:rPr lang="lv-LV" dirty="0"/>
              <a:t>Ņikiforovs </a:t>
            </a:r>
            <a:r>
              <a:rPr lang="lv-LV" dirty="0" err="1" smtClean="0"/>
              <a:t>Artjoms</a:t>
            </a:r>
            <a:r>
              <a:rPr lang="lv-LV" dirty="0" smtClean="0"/>
              <a:t>, </a:t>
            </a:r>
            <a:r>
              <a:rPr lang="lv-LV" dirty="0" err="1"/>
              <a:t>Rozenfelds</a:t>
            </a:r>
            <a:r>
              <a:rPr lang="lv-LV" dirty="0"/>
              <a:t> Niks </a:t>
            </a:r>
            <a:r>
              <a:rPr lang="lv-LV" dirty="0" smtClean="0"/>
              <a:t>Edgars, </a:t>
            </a:r>
            <a:r>
              <a:rPr lang="lv-LV" dirty="0" err="1"/>
              <a:t>Jegorovs</a:t>
            </a:r>
            <a:r>
              <a:rPr lang="lv-LV" dirty="0"/>
              <a:t> </a:t>
            </a:r>
            <a:r>
              <a:rPr lang="lv-LV" dirty="0" smtClean="0"/>
              <a:t>Tomass, </a:t>
            </a:r>
            <a:r>
              <a:rPr lang="lv-LV" dirty="0" err="1"/>
              <a:t>Škutāns</a:t>
            </a:r>
            <a:r>
              <a:rPr lang="lv-LV" dirty="0"/>
              <a:t> Artūrs</a:t>
            </a:r>
          </a:p>
        </p:txBody>
      </p:sp>
    </p:spTree>
    <p:extLst>
      <p:ext uri="{BB962C8B-B14F-4D97-AF65-F5344CB8AC3E}">
        <p14:creationId xmlns:p14="http://schemas.microsoft.com/office/powerpoint/2010/main" val="16416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 smtClean="0"/>
              <a:t>Platforma, uz kuras tiek izstrādāts projekts.</a:t>
            </a:r>
            <a:endParaRPr lang="lv-LV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26" y="3999230"/>
            <a:ext cx="5457825" cy="2362200"/>
          </a:xfrm>
        </p:spPr>
      </p:pic>
      <p:sp>
        <p:nvSpPr>
          <p:cNvPr id="5" name="Rectangle 4"/>
          <p:cNvSpPr/>
          <p:nvPr/>
        </p:nvSpPr>
        <p:spPr>
          <a:xfrm>
            <a:off x="785948" y="1874517"/>
            <a:ext cx="107180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lv-LV" sz="2800" dirty="0" smtClean="0"/>
              <a:t>Kas ir </a:t>
            </a:r>
            <a:r>
              <a:rPr lang="lv-LV" sz="2800" dirty="0" err="1" smtClean="0"/>
              <a:t>github</a:t>
            </a:r>
            <a:r>
              <a:rPr lang="lv-LV" sz="2800" dirty="0" smtClean="0"/>
              <a:t>? </a:t>
            </a:r>
            <a:r>
              <a:rPr lang="lv-LV" sz="2800" dirty="0" err="1" smtClean="0"/>
              <a:t>GitHub</a:t>
            </a:r>
            <a:r>
              <a:rPr lang="lv-LV" sz="2800" dirty="0" smtClean="0"/>
              <a:t> ir koda </a:t>
            </a:r>
            <a:r>
              <a:rPr lang="lv-LV" sz="2800" dirty="0" err="1" smtClean="0"/>
              <a:t>hostinga</a:t>
            </a:r>
            <a:r>
              <a:rPr lang="lv-LV" sz="2800" dirty="0" smtClean="0"/>
              <a:t> platforma versiju kontrolei un sadarbībai. </a:t>
            </a:r>
            <a:r>
              <a:rPr lang="lv-LV" sz="2800" b="1" dirty="0" smtClean="0"/>
              <a:t>Jūs</a:t>
            </a:r>
            <a:r>
              <a:rPr lang="lv-LV" sz="2800" dirty="0" smtClean="0"/>
              <a:t> varat strādāt kopā ar projektiem no jebkuras vietas. </a:t>
            </a:r>
            <a:r>
              <a:rPr lang="lv-LV" sz="2800" dirty="0" err="1" smtClean="0"/>
              <a:t>GitHub</a:t>
            </a:r>
            <a:r>
              <a:rPr lang="lv-LV" sz="2800" dirty="0" smtClean="0"/>
              <a:t> pamatnosacījumi, piemēram, krātuves, filiāles, saistības un </a:t>
            </a:r>
            <a:r>
              <a:rPr lang="lv-LV" sz="2800" dirty="0" err="1" smtClean="0"/>
              <a:t>Pull</a:t>
            </a:r>
            <a:r>
              <a:rPr lang="lv-LV" sz="2800" dirty="0" smtClean="0"/>
              <a:t> Pieprasījumi.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47139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Projekta apraksts (1)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Tā kā katrai kompānijai ir vajadzīga programma, lai uzskaitītu un strādātu ar precēm un visām ar to saistītām lietām, mūsu grupa realizēs programmu , ar kuru palīdzību lietotājs varēs pārbaudīt preču skaitu, tā parametrus, kategorijas, cenu utt. Programma būs realizēta VBA Excel (</a:t>
            </a:r>
            <a:r>
              <a:rPr lang="lv-LV" dirty="0" err="1" smtClean="0"/>
              <a:t>Visual</a:t>
            </a:r>
            <a:r>
              <a:rPr lang="lv-LV" dirty="0" smtClean="0"/>
              <a:t> </a:t>
            </a:r>
            <a:r>
              <a:rPr lang="lv-LV" dirty="0" err="1" smtClean="0"/>
              <a:t>Basic</a:t>
            </a:r>
            <a:r>
              <a:rPr lang="lv-LV" dirty="0" smtClean="0"/>
              <a:t>) vidē. </a:t>
            </a:r>
            <a:endParaRPr lang="lv-LV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86" y="4016825"/>
            <a:ext cx="2505075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23" y="4016191"/>
            <a:ext cx="3595460" cy="251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Projekta apraksts (2)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Šī programmas realizācijai mums būs vajadzīgas daudzas lomas:</a:t>
            </a:r>
          </a:p>
          <a:p>
            <a:pPr marL="0" indent="0">
              <a:buNone/>
            </a:pPr>
            <a:r>
              <a:rPr lang="lv-LV" dirty="0" smtClean="0"/>
              <a:t>1)Grupas vadītājs (Dastins Dāniels </a:t>
            </a:r>
            <a:r>
              <a:rPr lang="lv-LV" dirty="0" err="1" smtClean="0"/>
              <a:t>Šolbins</a:t>
            </a:r>
            <a:r>
              <a:rPr lang="lv-LV" dirty="0" smtClean="0"/>
              <a:t>)</a:t>
            </a:r>
          </a:p>
          <a:p>
            <a:pPr marL="0" indent="0">
              <a:buNone/>
            </a:pPr>
            <a:r>
              <a:rPr lang="lv-LV" dirty="0" smtClean="0"/>
              <a:t>2)Interfeiss </a:t>
            </a:r>
            <a:r>
              <a:rPr lang="lv-LV" dirty="0" smtClean="0"/>
              <a:t>(Galvenais – Niks Edgars </a:t>
            </a:r>
            <a:r>
              <a:rPr lang="lv-LV" dirty="0" err="1" smtClean="0"/>
              <a:t>Rozenfelds</a:t>
            </a:r>
            <a:r>
              <a:rPr lang="lv-LV" dirty="0" smtClean="0"/>
              <a:t>)</a:t>
            </a:r>
            <a:endParaRPr lang="lv-LV" dirty="0"/>
          </a:p>
          <a:p>
            <a:pPr marL="0" indent="0">
              <a:buNone/>
            </a:pPr>
            <a:r>
              <a:rPr lang="lv-LV" dirty="0" smtClean="0"/>
              <a:t>3)Autentifikācija/šifrēšana(Galvenais </a:t>
            </a:r>
            <a:r>
              <a:rPr lang="lv-LV" dirty="0" smtClean="0"/>
              <a:t>– Artūrs </a:t>
            </a:r>
            <a:r>
              <a:rPr lang="lv-LV" dirty="0" err="1" smtClean="0"/>
              <a:t>Škūtans</a:t>
            </a:r>
            <a:r>
              <a:rPr lang="lv-LV" dirty="0" smtClean="0"/>
              <a:t>)</a:t>
            </a:r>
          </a:p>
          <a:p>
            <a:pPr marL="0" indent="0">
              <a:buNone/>
            </a:pPr>
            <a:r>
              <a:rPr lang="lv-LV" dirty="0" smtClean="0"/>
              <a:t>4)Datu nodrošināšana citai programmatūrai (</a:t>
            </a:r>
            <a:r>
              <a:rPr lang="lv-LV" dirty="0" err="1" smtClean="0"/>
              <a:t>Artjoms</a:t>
            </a:r>
            <a:r>
              <a:rPr lang="lv-LV" dirty="0" smtClean="0"/>
              <a:t> </a:t>
            </a:r>
            <a:r>
              <a:rPr lang="lv-LV" dirty="0" err="1" smtClean="0"/>
              <a:t>Nikiforovs</a:t>
            </a:r>
            <a:r>
              <a:rPr lang="lv-LV" dirty="0" smtClean="0"/>
              <a:t>)</a:t>
            </a:r>
          </a:p>
          <a:p>
            <a:pPr marL="0" indent="0">
              <a:buNone/>
            </a:pPr>
            <a:r>
              <a:rPr lang="lv-LV" dirty="0" smtClean="0"/>
              <a:t>5) Imports/eksports</a:t>
            </a:r>
            <a:r>
              <a:rPr lang="lv-LV" dirty="0" smtClean="0"/>
              <a:t>(Galvenais </a:t>
            </a:r>
            <a:r>
              <a:rPr lang="lv-LV" dirty="0" smtClean="0"/>
              <a:t>– Tomass </a:t>
            </a:r>
            <a:r>
              <a:rPr lang="lv-LV" dirty="0" err="1" smtClean="0"/>
              <a:t>Jegorovs</a:t>
            </a:r>
            <a:r>
              <a:rPr lang="lv-LV" dirty="0" smtClean="0"/>
              <a:t>)</a:t>
            </a:r>
          </a:p>
          <a:p>
            <a:pPr marL="0" indent="0">
              <a:buNone/>
            </a:pPr>
            <a:r>
              <a:rPr lang="lv-LV" dirty="0" smtClean="0"/>
              <a:t>Šo lomu izpildītāji būs izvēlēti pirms projekta sākuma un apspriešanas grupā. Lomas būs izsniegti pēc cilvēka prasmēm un vēlmes.</a:t>
            </a:r>
          </a:p>
        </p:txBody>
      </p:sp>
    </p:spTree>
    <p:extLst>
      <p:ext uri="{BB962C8B-B14F-4D97-AF65-F5344CB8AC3E}">
        <p14:creationId xmlns:p14="http://schemas.microsoft.com/office/powerpoint/2010/main" val="67197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Programmas specifikācija(1)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55417"/>
            <a:ext cx="10178322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dirty="0" smtClean="0"/>
              <a:t>Programmas interfeiss:</a:t>
            </a:r>
          </a:p>
          <a:p>
            <a:pPr marL="0" indent="0">
              <a:buNone/>
            </a:pPr>
            <a:r>
              <a:rPr lang="lv-LV" dirty="0" smtClean="0"/>
              <a:t>Būs izmantoti «</a:t>
            </a:r>
            <a:r>
              <a:rPr lang="lv-LV" dirty="0" err="1" smtClean="0"/>
              <a:t>userforms</a:t>
            </a:r>
            <a:r>
              <a:rPr lang="lv-LV" dirty="0" smtClean="0"/>
              <a:t>», ar kuru palīdzību lietotājs var nospiest uz dažādām «</a:t>
            </a:r>
            <a:r>
              <a:rPr lang="lv-LV" dirty="0" err="1" smtClean="0"/>
              <a:t>combobutton</a:t>
            </a:r>
            <a:r>
              <a:rPr lang="lv-LV" dirty="0" smtClean="0"/>
              <a:t>», izvēlēties variantus no «</a:t>
            </a:r>
            <a:r>
              <a:rPr lang="lv-LV" dirty="0" err="1" smtClean="0"/>
              <a:t>combobox</a:t>
            </a:r>
            <a:r>
              <a:rPr lang="lv-LV" dirty="0" smtClean="0"/>
              <a:t>» un/vai </a:t>
            </a:r>
            <a:r>
              <a:rPr lang="lv-LV" dirty="0" err="1" smtClean="0"/>
              <a:t>ievādīt</a:t>
            </a:r>
            <a:r>
              <a:rPr lang="lv-LV" dirty="0" smtClean="0"/>
              <a:t> tekstu/vērtības «</a:t>
            </a:r>
            <a:r>
              <a:rPr lang="lv-LV" dirty="0" err="1" smtClean="0"/>
              <a:t>textbox</a:t>
            </a:r>
            <a:r>
              <a:rPr lang="lv-LV" dirty="0" smtClean="0"/>
              <a:t>» laukā. Programmā būs izmantota lietotāja autentifikācija, tātad programmā būs iespējams izvēlēties no diviem variantiem: klients un darbinieks. Atkarībā no tā, </a:t>
            </a:r>
            <a:r>
              <a:rPr lang="lv-LV" dirty="0" err="1" smtClean="0"/>
              <a:t>atvers</a:t>
            </a:r>
            <a:r>
              <a:rPr lang="lv-LV" dirty="0" smtClean="0"/>
              <a:t> citi logi, kurās būs </a:t>
            </a:r>
            <a:r>
              <a:rPr lang="lv-LV" dirty="0" err="1" smtClean="0"/>
              <a:t>iēspējams</a:t>
            </a:r>
            <a:r>
              <a:rPr lang="lv-LV" dirty="0" smtClean="0"/>
              <a:t> izmantot funkcijas, piemērotas vai klientam, vai darbiniekam.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Piemērs ir redzams šeit: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2344" t="36944" r="42109" b="40556"/>
          <a:stretch/>
        </p:blipFill>
        <p:spPr>
          <a:xfrm>
            <a:off x="6340839" y="3881451"/>
            <a:ext cx="3375567" cy="27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5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Programmas specifikācija(2)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00201"/>
            <a:ext cx="10178322" cy="35935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lv-LV" dirty="0" smtClean="0"/>
              <a:t>Programmas imports/eksports:</a:t>
            </a:r>
          </a:p>
          <a:p>
            <a:pPr marL="0" indent="0">
              <a:buNone/>
            </a:pPr>
            <a:r>
              <a:rPr lang="lv-LV" dirty="0" smtClean="0"/>
              <a:t>Ar .</a:t>
            </a:r>
            <a:r>
              <a:rPr lang="lv-LV" dirty="0" err="1" smtClean="0"/>
              <a:t>csv</a:t>
            </a:r>
            <a:r>
              <a:rPr lang="lv-LV" dirty="0" smtClean="0"/>
              <a:t> datu </a:t>
            </a:r>
            <a:r>
              <a:rPr lang="lv-LV" dirty="0" err="1" smtClean="0"/>
              <a:t>formatu</a:t>
            </a:r>
            <a:r>
              <a:rPr lang="lv-LV" dirty="0" smtClean="0"/>
              <a:t> palīdzību būs iespējams importēt dažādus failus no datora vai krātuves.</a:t>
            </a:r>
          </a:p>
          <a:p>
            <a:pPr marL="0" indent="0">
              <a:buNone/>
            </a:pPr>
            <a:r>
              <a:rPr lang="lv-LV" dirty="0" smtClean="0"/>
              <a:t>Soli: (izmantojot VBA kodu)</a:t>
            </a:r>
          </a:p>
          <a:p>
            <a:pPr marL="457200" indent="-457200">
              <a:buAutoNum type="arabicPeriod"/>
            </a:pPr>
            <a:r>
              <a:rPr lang="lv-LV" dirty="0" smtClean="0"/>
              <a:t>Turēt </a:t>
            </a:r>
            <a:r>
              <a:rPr lang="lv-LV" dirty="0"/>
              <a:t>nospiestu </a:t>
            </a:r>
            <a:r>
              <a:rPr lang="lv-LV" b="1" dirty="0"/>
              <a:t>ALT + F11</a:t>
            </a:r>
            <a:r>
              <a:rPr lang="lv-LV" dirty="0"/>
              <a:t> atslēgas Excel, lai atvērtu </a:t>
            </a:r>
            <a:r>
              <a:rPr lang="lv-LV" b="1" dirty="0"/>
              <a:t>Microsoft </a:t>
            </a:r>
            <a:r>
              <a:rPr lang="lv-LV" b="1" dirty="0" err="1"/>
              <a:t>Visual</a:t>
            </a:r>
            <a:r>
              <a:rPr lang="lv-LV" b="1" dirty="0"/>
              <a:t> </a:t>
            </a:r>
            <a:r>
              <a:rPr lang="lv-LV" b="1" dirty="0" err="1"/>
              <a:t>Basic</a:t>
            </a:r>
            <a:r>
              <a:rPr lang="lv-LV" b="1" dirty="0"/>
              <a:t> </a:t>
            </a:r>
            <a:r>
              <a:rPr lang="lv-LV" b="1" dirty="0" err="1"/>
              <a:t>for</a:t>
            </a:r>
            <a:r>
              <a:rPr lang="lv-LV" b="1" dirty="0"/>
              <a:t> </a:t>
            </a:r>
            <a:r>
              <a:rPr lang="lv-LV" b="1" dirty="0" err="1"/>
              <a:t>Applications</a:t>
            </a:r>
            <a:r>
              <a:rPr lang="lv-LV" dirty="0"/>
              <a:t> logs</a:t>
            </a:r>
            <a:r>
              <a:rPr lang="lv-LV" dirty="0" smtClean="0"/>
              <a:t>.</a:t>
            </a:r>
          </a:p>
          <a:p>
            <a:pPr marL="457200" indent="-457200">
              <a:buAutoNum type="arabicPeriod"/>
            </a:pPr>
            <a:r>
              <a:rPr lang="lv-LV" dirty="0" smtClean="0"/>
              <a:t>Noklikšķināt</a:t>
            </a:r>
            <a:r>
              <a:rPr lang="lv-LV" dirty="0"/>
              <a:t> </a:t>
            </a:r>
            <a:r>
              <a:rPr lang="lv-LV" b="1" dirty="0"/>
              <a:t>ielaidums</a:t>
            </a:r>
            <a:r>
              <a:rPr lang="lv-LV" dirty="0"/>
              <a:t> &gt;</a:t>
            </a:r>
            <a:r>
              <a:rPr lang="lv-LV" b="1" dirty="0"/>
              <a:t> </a:t>
            </a:r>
            <a:r>
              <a:rPr lang="lv-LV" b="1" dirty="0" smtClean="0"/>
              <a:t>Moduļi </a:t>
            </a:r>
            <a:r>
              <a:rPr lang="lv-LV" dirty="0" smtClean="0"/>
              <a:t>un ielīmēt </a:t>
            </a:r>
            <a:r>
              <a:rPr lang="lv-LV" dirty="0"/>
              <a:t>tālāk norādīto kodu </a:t>
            </a:r>
            <a:r>
              <a:rPr lang="lv-LV" b="1" dirty="0"/>
              <a:t>Moduļi</a:t>
            </a:r>
            <a:r>
              <a:rPr lang="lv-LV" dirty="0"/>
              <a:t> </a:t>
            </a:r>
            <a:r>
              <a:rPr lang="lv-LV" dirty="0" smtClean="0"/>
              <a:t>Logā</a:t>
            </a:r>
          </a:p>
          <a:p>
            <a:pPr marL="457200" indent="-457200">
              <a:buAutoNum type="arabicPeriod"/>
            </a:pPr>
            <a:r>
              <a:rPr lang="lv-LV" dirty="0" smtClean="0"/>
              <a:t>Tad nospiest</a:t>
            </a:r>
            <a:r>
              <a:rPr lang="lv-LV" dirty="0"/>
              <a:t> </a:t>
            </a:r>
            <a:r>
              <a:rPr lang="lv-LV" b="1" dirty="0"/>
              <a:t>F5</a:t>
            </a:r>
            <a:r>
              <a:rPr lang="lv-LV" dirty="0"/>
              <a:t> lai palaistu šo kodu, un logs </a:t>
            </a:r>
            <a:r>
              <a:rPr lang="lv-LV" dirty="0" smtClean="0"/>
              <a:t>parādīsies. Pāriet </a:t>
            </a:r>
            <a:r>
              <a:rPr lang="lv-LV" dirty="0"/>
              <a:t>uz konkrēto mapi un </a:t>
            </a:r>
            <a:r>
              <a:rPr lang="lv-LV" dirty="0" smtClean="0"/>
              <a:t>atlasīt </a:t>
            </a:r>
            <a:r>
              <a:rPr lang="lv-LV" dirty="0" err="1"/>
              <a:t>csv</a:t>
            </a:r>
            <a:r>
              <a:rPr lang="lv-LV" dirty="0"/>
              <a:t> failus, kurus </a:t>
            </a:r>
            <a:r>
              <a:rPr lang="lv-LV" dirty="0" smtClean="0"/>
              <a:t>vajag </a:t>
            </a:r>
            <a:r>
              <a:rPr lang="lv-LV" dirty="0"/>
              <a:t>importēt uz </a:t>
            </a:r>
            <a:r>
              <a:rPr lang="lv-LV" dirty="0" smtClean="0"/>
              <a:t>Excel.</a:t>
            </a:r>
          </a:p>
          <a:p>
            <a:pPr marL="457200" indent="-457200">
              <a:buAutoNum type="arabicPeriod"/>
            </a:pPr>
            <a:r>
              <a:rPr lang="lv-LV" dirty="0" smtClean="0"/>
              <a:t>Un </a:t>
            </a:r>
            <a:r>
              <a:rPr lang="lv-LV" dirty="0"/>
              <a:t>pēc tam </a:t>
            </a:r>
            <a:r>
              <a:rPr lang="lv-LV" dirty="0" smtClean="0"/>
              <a:t>noklikšķināt </a:t>
            </a:r>
            <a:r>
              <a:rPr lang="lv-LV" dirty="0"/>
              <a:t>uz </a:t>
            </a:r>
            <a:r>
              <a:rPr lang="lv-LV" b="1" dirty="0"/>
              <a:t>atvērts</a:t>
            </a:r>
            <a:r>
              <a:rPr lang="lv-LV" dirty="0"/>
              <a:t> poga, atlasītie CSV faili tika importēti kā atsevišķas darblapas jaunajā darbgrāmatā</a:t>
            </a:r>
            <a:r>
              <a:rPr lang="lv-LV" dirty="0" smtClean="0"/>
              <a:t>.</a:t>
            </a:r>
          </a:p>
          <a:p>
            <a:pPr marL="457200" indent="-457200">
              <a:buAutoNum type="arabicPeriod"/>
            </a:pPr>
            <a:r>
              <a:rPr lang="lv-LV" dirty="0" smtClean="0"/>
              <a:t>Visbeidzot</a:t>
            </a:r>
            <a:r>
              <a:rPr lang="lv-LV" dirty="0"/>
              <a:t>, </a:t>
            </a:r>
            <a:r>
              <a:rPr lang="lv-LV" dirty="0" smtClean="0"/>
              <a:t>var </a:t>
            </a:r>
            <a:r>
              <a:rPr lang="lv-LV" dirty="0"/>
              <a:t>saglabāt jauno darbgrāmatu pēc vajadzības.</a:t>
            </a:r>
            <a:endParaRPr lang="lv-LV" dirty="0" smtClean="0"/>
          </a:p>
        </p:txBody>
      </p:sp>
      <p:sp>
        <p:nvSpPr>
          <p:cNvPr id="5" name="Rectangle 4"/>
          <p:cNvSpPr/>
          <p:nvPr/>
        </p:nvSpPr>
        <p:spPr>
          <a:xfrm>
            <a:off x="1764076" y="5572810"/>
            <a:ext cx="9153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dirty="0"/>
              <a:t>https://www.extendoffice.com/lv/documents/excel/3230-excel-import-multiple-csv-files.html</a:t>
            </a:r>
          </a:p>
        </p:txBody>
      </p:sp>
    </p:spTree>
    <p:extLst>
      <p:ext uri="{BB962C8B-B14F-4D97-AF65-F5344CB8AC3E}">
        <p14:creationId xmlns:p14="http://schemas.microsoft.com/office/powerpoint/2010/main" val="34331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Programmas </a:t>
            </a:r>
            <a:r>
              <a:rPr lang="lv-LV" dirty="0" err="1" smtClean="0"/>
              <a:t>specifikacija</a:t>
            </a:r>
            <a:r>
              <a:rPr lang="lv-LV" dirty="0" smtClean="0"/>
              <a:t>(3)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478" y="169545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lv-LV" dirty="0" smtClean="0"/>
              <a:t>Programmas funkcijas:</a:t>
            </a:r>
          </a:p>
          <a:p>
            <a:pPr marL="0" indent="0">
              <a:buNone/>
            </a:pPr>
            <a:r>
              <a:rPr lang="lv-LV" dirty="0" smtClean="0"/>
              <a:t>1) Statistika. - Atskaite par kādu no datu bāzes parametriem būs paradīta uz lietotāja ekrāna.</a:t>
            </a:r>
          </a:p>
          <a:p>
            <a:pPr marL="0" indent="0">
              <a:buNone/>
            </a:pPr>
            <a:r>
              <a:rPr lang="lv-LV" dirty="0" smtClean="0"/>
              <a:t>2) Meklēšana. – Datu bāzes konkrētas informācijas, kuru izvēlējas lietotājs, attēlošana uz ekrāna.</a:t>
            </a:r>
          </a:p>
          <a:p>
            <a:pPr marL="0" indent="0">
              <a:buNone/>
            </a:pPr>
            <a:r>
              <a:rPr lang="lv-LV" dirty="0" smtClean="0"/>
              <a:t>3) Rediģēšana. – Iespēja rediģēt/dzēst/izveidot informāciju datu bāzē.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 smtClean="0"/>
              <a:t>Piemērs rediģēšanas funkcijai ir redzams uz nākama slaida.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22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Programmas </a:t>
            </a:r>
            <a:r>
              <a:rPr lang="lv-LV" dirty="0" err="1" smtClean="0"/>
              <a:t>specifikacija</a:t>
            </a:r>
            <a:r>
              <a:rPr lang="lv-LV" dirty="0" smtClean="0"/>
              <a:t>(4)</a:t>
            </a:r>
            <a:endParaRPr lang="lv-LV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611" r="23984" b="16945"/>
          <a:stretch/>
        </p:blipFill>
        <p:spPr>
          <a:xfrm>
            <a:off x="1583301" y="1485900"/>
            <a:ext cx="9515075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75</TotalTime>
  <Words>383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Programma elektronikas veikala preces skaitļošanai un gramatvedībai.</vt:lpstr>
      <vt:lpstr>Platforma, uz kuras tiek izstrādāts projekts.</vt:lpstr>
      <vt:lpstr>Projekta apraksts (1)</vt:lpstr>
      <vt:lpstr>Projekta apraksts (2)</vt:lpstr>
      <vt:lpstr>Programmas specifikācija(1)</vt:lpstr>
      <vt:lpstr>Programmas specifikācija(2)</vt:lpstr>
      <vt:lpstr>Programmas specifikacija(3)</vt:lpstr>
      <vt:lpstr>Programmas specifikacija(4)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 elektronikas veikala preces skaitļošani un gramatvedībi.</dc:title>
  <dc:creator>user</dc:creator>
  <cp:lastModifiedBy>user</cp:lastModifiedBy>
  <cp:revision>12</cp:revision>
  <dcterms:created xsi:type="dcterms:W3CDTF">2018-11-04T17:48:49Z</dcterms:created>
  <dcterms:modified xsi:type="dcterms:W3CDTF">2018-11-25T18:44:54Z</dcterms:modified>
</cp:coreProperties>
</file>