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703-E043-AC4B-B401-9DCBA579E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F381-34EC-984D-8ED0-93C64DC3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CC0E-13F1-904C-BDE4-C1C6EFEA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852-0BED-4C4C-BA80-51E7837B238A}" type="datetimeFigureOut">
              <a:rPr lang="en-CZ" smtClean="0"/>
              <a:t>18.04.2021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7814-8FFE-3E43-B052-0DB9C4F4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CDBE6-4328-E842-A4D8-45BBA43D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DA3-74E0-BC49-BBCA-FA4C4ED8F73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7035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A9D9-9C51-9049-9DF2-0E9F7549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51A85-47E3-1740-A5A4-727E5B238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297B9-9F2E-6043-99C6-08AA69D8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852-0BED-4C4C-BA80-51E7837B238A}" type="datetimeFigureOut">
              <a:rPr lang="en-CZ" smtClean="0"/>
              <a:t>18.04.2021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9F89-0177-9448-9055-DC00AD11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D16F-5CC8-FA4B-9AD8-E34E1B08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DA3-74E0-BC49-BBCA-FA4C4ED8F73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22652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D28A1-6CB8-CA49-AD4D-1855924E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D856C-2F8E-4D45-BFDC-DCEB873A9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38718-F59A-6C4D-AFD8-746B7428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852-0BED-4C4C-BA80-51E7837B238A}" type="datetimeFigureOut">
              <a:rPr lang="en-CZ" smtClean="0"/>
              <a:t>18.04.2021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3ED7-E5A0-4049-9E09-2705E4F1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15080-C484-0445-868F-13107AAE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DA3-74E0-BC49-BBCA-FA4C4ED8F73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0481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9D8D-F324-084A-8B73-406D4647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EDA7-AD48-724F-A0A4-9A743E17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E573-CC8F-2F42-84AB-45BF793E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852-0BED-4C4C-BA80-51E7837B238A}" type="datetimeFigureOut">
              <a:rPr lang="en-CZ" smtClean="0"/>
              <a:t>18.04.2021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34FF-9C1A-7641-9BDD-C2372099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5ECF2-0E26-004C-B214-2C1B9A29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DA3-74E0-BC49-BBCA-FA4C4ED8F73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68482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488E-F2F8-5545-9E29-2280219B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B5E2A-4BA6-E246-B94A-6A58C340D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AA6E-57DD-F042-A34E-535B82CD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852-0BED-4C4C-BA80-51E7837B238A}" type="datetimeFigureOut">
              <a:rPr lang="en-CZ" smtClean="0"/>
              <a:t>18.04.2021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419C1-72C2-E24C-A0EF-CFFECA1A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98E6B-092A-1844-BE11-9DFE4766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DA3-74E0-BC49-BBCA-FA4C4ED8F73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4695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9893-3306-1641-B5EA-EF19492D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3893-EE24-3244-90B4-09C0B5A15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2060-300F-6747-B6FC-A3ECEE5D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C30A8-A1B2-8345-8EF2-15BF4699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852-0BED-4C4C-BA80-51E7837B238A}" type="datetimeFigureOut">
              <a:rPr lang="en-CZ" smtClean="0"/>
              <a:t>18.04.2021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E1BE7-092C-124D-B3B0-83C53692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D8CDC-C3EE-7D41-8E85-E47B07EC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DA3-74E0-BC49-BBCA-FA4C4ED8F73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60676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582E-A31C-0846-A1B7-F195EB64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361A3-4BA9-F144-A23D-57ABA2BC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554F6-66CB-F447-8F69-60C2F5D44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4AF27-F3AE-B046-90C1-33ADA6F17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7102C-61F1-B446-9446-6E3BB25B7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BEFC0-C189-A34F-B29C-0ED1F062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852-0BED-4C4C-BA80-51E7837B238A}" type="datetimeFigureOut">
              <a:rPr lang="en-CZ" smtClean="0"/>
              <a:t>18.04.2021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D7E21-0D73-694E-B6FD-1EA003D3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CFDAF-E6E2-2B4A-BDB0-53C8A49A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DA3-74E0-BC49-BBCA-FA4C4ED8F73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053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9BC2-1ECE-4C42-9191-26AA0E60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71F65-BA14-3D47-A6A7-6183AA1E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852-0BED-4C4C-BA80-51E7837B238A}" type="datetimeFigureOut">
              <a:rPr lang="en-CZ" smtClean="0"/>
              <a:t>18.04.2021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D338C-4D05-574D-8ACF-E4500293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C155A-F796-7942-8631-177FD467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DA3-74E0-BC49-BBCA-FA4C4ED8F73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03663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58273-A825-274B-BA85-8D1284BD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852-0BED-4C4C-BA80-51E7837B238A}" type="datetimeFigureOut">
              <a:rPr lang="en-CZ" smtClean="0"/>
              <a:t>18.04.2021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0FC50-BA15-3642-8811-3AD86A91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816BF-633E-7044-9826-5E64A569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DA3-74E0-BC49-BBCA-FA4C4ED8F73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8669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7DBD-3D98-C84F-9C48-F315271B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C213-DBEC-2E45-A2C4-A953BF20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17A15-9BC5-C743-BD26-D2EB6D240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F1B36-14C1-FF44-9B57-E80A628A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852-0BED-4C4C-BA80-51E7837B238A}" type="datetimeFigureOut">
              <a:rPr lang="en-CZ" smtClean="0"/>
              <a:t>18.04.2021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D4CC4-D695-4546-AC0C-4311DF23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759C9-94F2-1140-88DA-DCF36E00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DA3-74E0-BC49-BBCA-FA4C4ED8F73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11629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4591-92CB-7642-B21B-41F1A28E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C3698-29C7-4146-9DFA-C2024739A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74830-5ACC-B043-AD23-A599E5DD2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F5B3C-1836-E747-AAF7-1771B682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852-0BED-4C4C-BA80-51E7837B238A}" type="datetimeFigureOut">
              <a:rPr lang="en-CZ" smtClean="0"/>
              <a:t>18.04.2021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A63D2-7E39-CC4D-B1B2-A1816077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CE7A5-8C65-D64A-B931-44B6F93F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BDA3-74E0-BC49-BBCA-FA4C4ED8F73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8770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A4668-8834-F143-A6A7-4837939D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5EE8-F6EA-B044-A081-4C2223511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5B7D-A2E3-914B-A7F9-BAF22ACB9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D852-0BED-4C4C-BA80-51E7837B238A}" type="datetimeFigureOut">
              <a:rPr lang="en-CZ" smtClean="0"/>
              <a:t>18.04.2021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F8C3-72CC-F54D-BED4-5267BB444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A4D0D-DFF7-944F-8BF5-FE6D695A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BDA3-74E0-BC49-BBCA-FA4C4ED8F73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60852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A860DA-D704-2048-B92E-0FF135BBAAD4}"/>
              </a:ext>
            </a:extLst>
          </p:cNvPr>
          <p:cNvSpPr/>
          <p:nvPr/>
        </p:nvSpPr>
        <p:spPr>
          <a:xfrm>
            <a:off x="3975665" y="1709547"/>
            <a:ext cx="2154308" cy="50814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EB24D9-1755-3343-A026-A06C7EFFC3AD}"/>
              </a:ext>
            </a:extLst>
          </p:cNvPr>
          <p:cNvSpPr/>
          <p:nvPr/>
        </p:nvSpPr>
        <p:spPr>
          <a:xfrm>
            <a:off x="6906655" y="858720"/>
            <a:ext cx="2154308" cy="5932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40753-BDAA-9449-859F-55E1B8A1D708}"/>
              </a:ext>
            </a:extLst>
          </p:cNvPr>
          <p:cNvSpPr/>
          <p:nvPr/>
        </p:nvSpPr>
        <p:spPr>
          <a:xfrm>
            <a:off x="0" y="638855"/>
            <a:ext cx="2035629" cy="32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Level 1 offset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A0F0F-0FB7-3547-83BF-8B5FA1029214}"/>
              </a:ext>
            </a:extLst>
          </p:cNvPr>
          <p:cNvSpPr/>
          <p:nvPr/>
        </p:nvSpPr>
        <p:spPr>
          <a:xfrm>
            <a:off x="2035629" y="638855"/>
            <a:ext cx="2318657" cy="3265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Level2 offset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84622-B977-2045-A21C-34DDFDF4E82A}"/>
              </a:ext>
            </a:extLst>
          </p:cNvPr>
          <p:cNvSpPr/>
          <p:nvPr/>
        </p:nvSpPr>
        <p:spPr>
          <a:xfrm>
            <a:off x="4354286" y="638855"/>
            <a:ext cx="1578429" cy="3265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Page </a:t>
            </a:r>
            <a:r>
              <a:rPr lang="en-CZ" dirty="0"/>
              <a:t>offset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7487719-A282-6945-BE23-CEDADEFCE4C6}"/>
              </a:ext>
            </a:extLst>
          </p:cNvPr>
          <p:cNvSpPr/>
          <p:nvPr/>
        </p:nvSpPr>
        <p:spPr>
          <a:xfrm rot="5400000">
            <a:off x="2099814" y="1272037"/>
            <a:ext cx="1263426" cy="650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within</a:t>
            </a:r>
          </a:p>
        </p:txBody>
      </p:sp>
      <p:sp>
        <p:nvSpPr>
          <p:cNvPr id="10" name="Snip Same-side Corner of Rectangle 9">
            <a:extLst>
              <a:ext uri="{FF2B5EF4-FFF2-40B4-BE49-F238E27FC236}">
                <a16:creationId xmlns:a16="http://schemas.microsoft.com/office/drawing/2014/main" id="{298B9202-A320-0343-A710-F68456C57470}"/>
              </a:ext>
            </a:extLst>
          </p:cNvPr>
          <p:cNvSpPr/>
          <p:nvPr/>
        </p:nvSpPr>
        <p:spPr>
          <a:xfrm>
            <a:off x="2103217" y="2228854"/>
            <a:ext cx="1256620" cy="87153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Process XY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5E4BF5-BDE4-7B49-BE43-10F9F4C80ECB}"/>
              </a:ext>
            </a:extLst>
          </p:cNvPr>
          <p:cNvSpPr/>
          <p:nvPr/>
        </p:nvSpPr>
        <p:spPr>
          <a:xfrm>
            <a:off x="4017207" y="1784051"/>
            <a:ext cx="2086793" cy="1761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248C12-5F3C-B74B-BFFB-CE580AF1D88F}"/>
              </a:ext>
            </a:extLst>
          </p:cNvPr>
          <p:cNvSpPr/>
          <p:nvPr/>
        </p:nvSpPr>
        <p:spPr>
          <a:xfrm>
            <a:off x="7009828" y="925687"/>
            <a:ext cx="1974843" cy="187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CA93B-2650-BA45-B88D-3193026F3170}"/>
              </a:ext>
            </a:extLst>
          </p:cNvPr>
          <p:cNvSpPr/>
          <p:nvPr/>
        </p:nvSpPr>
        <p:spPr>
          <a:xfrm>
            <a:off x="5700377" y="1843706"/>
            <a:ext cx="377267" cy="3629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856C1A5-EF38-BF42-82F8-318E9C13F689}"/>
              </a:ext>
            </a:extLst>
          </p:cNvPr>
          <p:cNvSpPr/>
          <p:nvPr/>
        </p:nvSpPr>
        <p:spPr>
          <a:xfrm>
            <a:off x="5709140" y="2253547"/>
            <a:ext cx="377267" cy="3629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24361E-0DF6-9B4D-B045-7D78BEBB6151}"/>
              </a:ext>
            </a:extLst>
          </p:cNvPr>
          <p:cNvSpPr/>
          <p:nvPr/>
        </p:nvSpPr>
        <p:spPr>
          <a:xfrm>
            <a:off x="5704765" y="2663385"/>
            <a:ext cx="377267" cy="3629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B81B19-595E-B247-B477-F0AF048C0FF0}"/>
              </a:ext>
            </a:extLst>
          </p:cNvPr>
          <p:cNvSpPr/>
          <p:nvPr/>
        </p:nvSpPr>
        <p:spPr>
          <a:xfrm>
            <a:off x="5716416" y="3102492"/>
            <a:ext cx="377267" cy="3629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E5E140-A211-C347-993C-337B674DE267}"/>
              </a:ext>
            </a:extLst>
          </p:cNvPr>
          <p:cNvCxnSpPr>
            <a:cxnSpLocks/>
          </p:cNvCxnSpPr>
          <p:nvPr/>
        </p:nvCxnSpPr>
        <p:spPr>
          <a:xfrm>
            <a:off x="3375836" y="3100392"/>
            <a:ext cx="753321" cy="328608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4E4701-36D4-FF49-8614-584B0BE3117E}"/>
              </a:ext>
            </a:extLst>
          </p:cNvPr>
          <p:cNvCxnSpPr>
            <a:cxnSpLocks/>
          </p:cNvCxnSpPr>
          <p:nvPr/>
        </p:nvCxnSpPr>
        <p:spPr>
          <a:xfrm flipV="1">
            <a:off x="5689108" y="963110"/>
            <a:ext cx="1305986" cy="1625533"/>
          </a:xfrm>
          <a:prstGeom prst="line">
            <a:avLst/>
          </a:prstGeom>
          <a:ln w="34925">
            <a:solidFill>
              <a:schemeClr val="accent3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F278A-41D9-334A-A389-790F837CDF6E}"/>
              </a:ext>
            </a:extLst>
          </p:cNvPr>
          <p:cNvCxnSpPr>
            <a:cxnSpLocks/>
          </p:cNvCxnSpPr>
          <p:nvPr/>
        </p:nvCxnSpPr>
        <p:spPr>
          <a:xfrm>
            <a:off x="5635772" y="2191283"/>
            <a:ext cx="1363262" cy="2460101"/>
          </a:xfrm>
          <a:prstGeom prst="line">
            <a:avLst/>
          </a:prstGeom>
          <a:ln w="34925">
            <a:solidFill>
              <a:schemeClr val="accent3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D3758B00-0607-6544-A050-3A63A3E79A1B}"/>
              </a:ext>
            </a:extLst>
          </p:cNvPr>
          <p:cNvSpPr/>
          <p:nvPr/>
        </p:nvSpPr>
        <p:spPr>
          <a:xfrm rot="10800000">
            <a:off x="3757410" y="1839504"/>
            <a:ext cx="273676" cy="7811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D24D0A-DCDF-3440-B7B2-F68A0C382C75}"/>
              </a:ext>
            </a:extLst>
          </p:cNvPr>
          <p:cNvSpPr txBox="1"/>
          <p:nvPr/>
        </p:nvSpPr>
        <p:spPr>
          <a:xfrm rot="16200000">
            <a:off x="3018786" y="2044183"/>
            <a:ext cx="138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level 1 offset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41307895-CB1F-9A49-ACB3-33941DF98939}"/>
              </a:ext>
            </a:extLst>
          </p:cNvPr>
          <p:cNvSpPr/>
          <p:nvPr/>
        </p:nvSpPr>
        <p:spPr>
          <a:xfrm rot="10800000">
            <a:off x="6653225" y="1025375"/>
            <a:ext cx="275645" cy="758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35FF4F-0496-B04F-9847-538037961ABC}"/>
              </a:ext>
            </a:extLst>
          </p:cNvPr>
          <p:cNvSpPr txBox="1"/>
          <p:nvPr/>
        </p:nvSpPr>
        <p:spPr>
          <a:xfrm rot="16200000">
            <a:off x="5865981" y="864246"/>
            <a:ext cx="113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sz="1400" b="1" dirty="0"/>
              <a:t>level 2 offset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E6E31D-091D-C544-A235-6C05C9ADF3ED}"/>
              </a:ext>
            </a:extLst>
          </p:cNvPr>
          <p:cNvSpPr/>
          <p:nvPr/>
        </p:nvSpPr>
        <p:spPr>
          <a:xfrm>
            <a:off x="7009828" y="4638923"/>
            <a:ext cx="1974843" cy="187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58696A-1FDC-D54F-9839-AD8FB0234641}"/>
              </a:ext>
            </a:extLst>
          </p:cNvPr>
          <p:cNvSpPr/>
          <p:nvPr/>
        </p:nvSpPr>
        <p:spPr>
          <a:xfrm>
            <a:off x="9875767" y="925686"/>
            <a:ext cx="2154308" cy="5932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0D662-230B-AD4A-A4E0-27B530BC74D6}"/>
              </a:ext>
            </a:extLst>
          </p:cNvPr>
          <p:cNvSpPr txBox="1"/>
          <p:nvPr/>
        </p:nvSpPr>
        <p:spPr>
          <a:xfrm>
            <a:off x="2126287" y="125581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b="1" dirty="0"/>
              <a:t>Virtual address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0F3F99-3AE3-BC48-A4C5-CC5C9155D71B}"/>
              </a:ext>
            </a:extLst>
          </p:cNvPr>
          <p:cNvSpPr/>
          <p:nvPr/>
        </p:nvSpPr>
        <p:spPr>
          <a:xfrm>
            <a:off x="4139258" y="1839504"/>
            <a:ext cx="1525894" cy="367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900" dirty="0"/>
              <a:t> Memory Address of a frame hodling a level 2 table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14D1C9-C285-494F-AAB4-7A53CAE0AF1D}"/>
              </a:ext>
            </a:extLst>
          </p:cNvPr>
          <p:cNvSpPr/>
          <p:nvPr/>
        </p:nvSpPr>
        <p:spPr>
          <a:xfrm>
            <a:off x="7049309" y="997756"/>
            <a:ext cx="1525894" cy="367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800" dirty="0"/>
              <a:t> Memory Address of a frame hodling t</a:t>
            </a:r>
            <a:r>
              <a:rPr lang="en-GB" sz="800" dirty="0"/>
              <a:t>he</a:t>
            </a:r>
            <a:r>
              <a:rPr lang="en-CZ" sz="800" dirty="0"/>
              <a:t> memory requested by the vitrual address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1795F2-C148-0D4C-9899-30D3DF092DFF}"/>
              </a:ext>
            </a:extLst>
          </p:cNvPr>
          <p:cNvSpPr txBox="1"/>
          <p:nvPr/>
        </p:nvSpPr>
        <p:spPr>
          <a:xfrm>
            <a:off x="6450489" y="-27992"/>
            <a:ext cx="592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b="1" dirty="0"/>
              <a:t>Memory – divided up into pages holding L1, L2 tables and frames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49DD5DB-3653-D44F-856E-D12CC090DD0D}"/>
              </a:ext>
            </a:extLst>
          </p:cNvPr>
          <p:cNvSpPr/>
          <p:nvPr/>
        </p:nvSpPr>
        <p:spPr>
          <a:xfrm>
            <a:off x="9875767" y="925687"/>
            <a:ext cx="2154308" cy="15441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3F61D2-27E0-9F4D-AB13-6BCA8220D2A2}"/>
              </a:ext>
            </a:extLst>
          </p:cNvPr>
          <p:cNvSpPr/>
          <p:nvPr/>
        </p:nvSpPr>
        <p:spPr>
          <a:xfrm>
            <a:off x="8609435" y="1013112"/>
            <a:ext cx="377267" cy="3629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93059C-F7FA-5949-A3E4-07674CF20B7B}"/>
              </a:ext>
            </a:extLst>
          </p:cNvPr>
          <p:cNvSpPr/>
          <p:nvPr/>
        </p:nvSpPr>
        <p:spPr>
          <a:xfrm>
            <a:off x="8618198" y="1422953"/>
            <a:ext cx="377267" cy="3629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C03269-1FAD-C44F-BB50-76D1C4902CFF}"/>
              </a:ext>
            </a:extLst>
          </p:cNvPr>
          <p:cNvSpPr/>
          <p:nvPr/>
        </p:nvSpPr>
        <p:spPr>
          <a:xfrm>
            <a:off x="8599535" y="1847079"/>
            <a:ext cx="377267" cy="3629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CEBD4B-50F6-2B4B-AA5C-60E60FEEF217}"/>
              </a:ext>
            </a:extLst>
          </p:cNvPr>
          <p:cNvSpPr/>
          <p:nvPr/>
        </p:nvSpPr>
        <p:spPr>
          <a:xfrm>
            <a:off x="8596898" y="2271898"/>
            <a:ext cx="377267" cy="3629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5175DB-29D4-394A-8C6B-21B95A5AB50D}"/>
              </a:ext>
            </a:extLst>
          </p:cNvPr>
          <p:cNvSpPr/>
          <p:nvPr/>
        </p:nvSpPr>
        <p:spPr>
          <a:xfrm>
            <a:off x="9875766" y="2469871"/>
            <a:ext cx="2154308" cy="15441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FA027D-5944-1D42-8433-BC365F129174}"/>
              </a:ext>
            </a:extLst>
          </p:cNvPr>
          <p:cNvSpPr/>
          <p:nvPr/>
        </p:nvSpPr>
        <p:spPr>
          <a:xfrm>
            <a:off x="7009828" y="2940400"/>
            <a:ext cx="1991669" cy="15441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E35E30-E933-C24D-9C08-6A0D64F97A0E}"/>
              </a:ext>
            </a:extLst>
          </p:cNvPr>
          <p:cNvCxnSpPr>
            <a:cxnSpLocks/>
          </p:cNvCxnSpPr>
          <p:nvPr/>
        </p:nvCxnSpPr>
        <p:spPr>
          <a:xfrm flipV="1">
            <a:off x="8571714" y="925685"/>
            <a:ext cx="1265931" cy="439184"/>
          </a:xfrm>
          <a:prstGeom prst="line">
            <a:avLst/>
          </a:prstGeom>
          <a:ln w="34925">
            <a:solidFill>
              <a:schemeClr val="accent3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4DFF298-3F13-C942-AA0D-FB2F4350EECA}"/>
              </a:ext>
            </a:extLst>
          </p:cNvPr>
          <p:cNvSpPr/>
          <p:nvPr/>
        </p:nvSpPr>
        <p:spPr>
          <a:xfrm>
            <a:off x="4153113" y="2253547"/>
            <a:ext cx="1525894" cy="367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900" dirty="0"/>
              <a:t> Memory Address of a frame hodling a level 2 table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7C21FC-0CF5-5B45-B55A-99CD28DFDD25}"/>
              </a:ext>
            </a:extLst>
          </p:cNvPr>
          <p:cNvSpPr/>
          <p:nvPr/>
        </p:nvSpPr>
        <p:spPr>
          <a:xfrm>
            <a:off x="4153113" y="2664622"/>
            <a:ext cx="1525894" cy="367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900" dirty="0"/>
              <a:t> Memory Address of a frame hodling a level 2 table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13A3F06-E7EA-184E-B959-FCAB8E38FEDE}"/>
              </a:ext>
            </a:extLst>
          </p:cNvPr>
          <p:cNvSpPr/>
          <p:nvPr/>
        </p:nvSpPr>
        <p:spPr>
          <a:xfrm>
            <a:off x="4153113" y="3100392"/>
            <a:ext cx="1525894" cy="367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900" dirty="0"/>
              <a:t> Memory Address of a frame hodling a level 2 table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FE3929E-E33B-394A-BA11-C45378A98328}"/>
              </a:ext>
            </a:extLst>
          </p:cNvPr>
          <p:cNvSpPr/>
          <p:nvPr/>
        </p:nvSpPr>
        <p:spPr>
          <a:xfrm>
            <a:off x="7049309" y="1421845"/>
            <a:ext cx="1525894" cy="367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800" dirty="0"/>
              <a:t> Memory Address of a frame hodling t</a:t>
            </a:r>
            <a:r>
              <a:rPr lang="en-GB" sz="800" dirty="0"/>
              <a:t>he</a:t>
            </a:r>
            <a:r>
              <a:rPr lang="en-CZ" sz="800" dirty="0"/>
              <a:t> memory requested by the vitrual address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6B7A3E-DFCE-5742-8CF1-C35451A23C15}"/>
              </a:ext>
            </a:extLst>
          </p:cNvPr>
          <p:cNvSpPr/>
          <p:nvPr/>
        </p:nvSpPr>
        <p:spPr>
          <a:xfrm>
            <a:off x="7045820" y="1861736"/>
            <a:ext cx="1525894" cy="367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800" dirty="0"/>
              <a:t> Memory Address of a frame hodling t</a:t>
            </a:r>
            <a:r>
              <a:rPr lang="en-GB" sz="800" dirty="0"/>
              <a:t>he</a:t>
            </a:r>
            <a:r>
              <a:rPr lang="en-CZ" sz="800" dirty="0"/>
              <a:t> memory requested by the vitrual address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BE33C99-4DFA-ED4C-8187-A5E69FF188D4}"/>
              </a:ext>
            </a:extLst>
          </p:cNvPr>
          <p:cNvSpPr/>
          <p:nvPr/>
        </p:nvSpPr>
        <p:spPr>
          <a:xfrm>
            <a:off x="7041701" y="2285825"/>
            <a:ext cx="1525894" cy="367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800" dirty="0"/>
              <a:t> Memory Address of a frame hodling t</a:t>
            </a:r>
            <a:r>
              <a:rPr lang="en-GB" sz="800" dirty="0"/>
              <a:t>he</a:t>
            </a:r>
            <a:r>
              <a:rPr lang="en-CZ" sz="800" dirty="0"/>
              <a:t> memory requested by the vitrual address</a:t>
            </a: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CAC1AA79-7C92-C94D-8BE1-A625B25990A3}"/>
              </a:ext>
            </a:extLst>
          </p:cNvPr>
          <p:cNvSpPr/>
          <p:nvPr/>
        </p:nvSpPr>
        <p:spPr>
          <a:xfrm rot="10800000">
            <a:off x="9533466" y="929099"/>
            <a:ext cx="275645" cy="758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F6967E-A01B-3D4E-9081-33D87FD0C60B}"/>
              </a:ext>
            </a:extLst>
          </p:cNvPr>
          <p:cNvSpPr txBox="1"/>
          <p:nvPr/>
        </p:nvSpPr>
        <p:spPr>
          <a:xfrm rot="16200000">
            <a:off x="9007627" y="451496"/>
            <a:ext cx="680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sz="1400" b="1" dirty="0"/>
              <a:t>Page</a:t>
            </a:r>
          </a:p>
          <a:p>
            <a:r>
              <a:rPr lang="en-CZ" sz="1400" b="1" dirty="0"/>
              <a:t> Offset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0DA0E3C-BDEB-2F46-8353-599C12869AEC}"/>
              </a:ext>
            </a:extLst>
          </p:cNvPr>
          <p:cNvSpPr txBox="1"/>
          <p:nvPr/>
        </p:nvSpPr>
        <p:spPr>
          <a:xfrm>
            <a:off x="2466811" y="3159728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sz="700" dirty="0"/>
              <a:t>Address of frame holding  the </a:t>
            </a:r>
          </a:p>
          <a:p>
            <a:r>
              <a:rPr lang="en-CZ" sz="700" dirty="0"/>
              <a:t>Level 1 table for the process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A132598-E767-0D41-9489-D315DB63EDAA}"/>
              </a:ext>
            </a:extLst>
          </p:cNvPr>
          <p:cNvSpPr/>
          <p:nvPr/>
        </p:nvSpPr>
        <p:spPr>
          <a:xfrm>
            <a:off x="9875765" y="1506605"/>
            <a:ext cx="2154308" cy="18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1200" dirty="0"/>
              <a:t>Requested memory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40B728-8966-F345-890B-855F07FA777A}"/>
              </a:ext>
            </a:extLst>
          </p:cNvPr>
          <p:cNvSpPr/>
          <p:nvPr/>
        </p:nvSpPr>
        <p:spPr>
          <a:xfrm>
            <a:off x="4065397" y="3669377"/>
            <a:ext cx="1974843" cy="1479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1A5B16-ADB4-AC40-9FB5-655DFA246D3E}"/>
              </a:ext>
            </a:extLst>
          </p:cNvPr>
          <p:cNvCxnSpPr>
            <a:cxnSpLocks/>
          </p:cNvCxnSpPr>
          <p:nvPr/>
        </p:nvCxnSpPr>
        <p:spPr>
          <a:xfrm>
            <a:off x="5665152" y="3031735"/>
            <a:ext cx="375088" cy="666309"/>
          </a:xfrm>
          <a:prstGeom prst="line">
            <a:avLst/>
          </a:prstGeom>
          <a:ln w="34925">
            <a:solidFill>
              <a:schemeClr val="accent3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EE3FF65-C2BA-B247-8475-8B6EA36C31AF}"/>
              </a:ext>
            </a:extLst>
          </p:cNvPr>
          <p:cNvSpPr/>
          <p:nvPr/>
        </p:nvSpPr>
        <p:spPr>
          <a:xfrm>
            <a:off x="161925" y="5453126"/>
            <a:ext cx="1759647" cy="53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Level 1 Table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BC795B-C016-1448-A9A1-B1C5F02DA2BE}"/>
              </a:ext>
            </a:extLst>
          </p:cNvPr>
          <p:cNvSpPr/>
          <p:nvPr/>
        </p:nvSpPr>
        <p:spPr>
          <a:xfrm>
            <a:off x="2057061" y="5474124"/>
            <a:ext cx="1692426" cy="5340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Level 2 Tables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D5E76F8-3FB6-BC47-BA45-3EDEA1B9C05F}"/>
              </a:ext>
            </a:extLst>
          </p:cNvPr>
          <p:cNvSpPr/>
          <p:nvPr/>
        </p:nvSpPr>
        <p:spPr>
          <a:xfrm>
            <a:off x="162360" y="6108268"/>
            <a:ext cx="1759212" cy="5340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Physical memory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95A549-CDF4-A242-B903-834880BA36DD}"/>
              </a:ext>
            </a:extLst>
          </p:cNvPr>
          <p:cNvSpPr/>
          <p:nvPr/>
        </p:nvSpPr>
        <p:spPr>
          <a:xfrm>
            <a:off x="4065397" y="5219537"/>
            <a:ext cx="1974843" cy="15441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CED321-33B5-5C49-900C-61809FD730AB}"/>
              </a:ext>
            </a:extLst>
          </p:cNvPr>
          <p:cNvSpPr/>
          <p:nvPr/>
        </p:nvSpPr>
        <p:spPr>
          <a:xfrm>
            <a:off x="9886248" y="5575527"/>
            <a:ext cx="2154308" cy="12986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D31428-6165-FF47-84B5-B8B763140072}"/>
              </a:ext>
            </a:extLst>
          </p:cNvPr>
          <p:cNvSpPr/>
          <p:nvPr/>
        </p:nvSpPr>
        <p:spPr>
          <a:xfrm>
            <a:off x="9886248" y="4030236"/>
            <a:ext cx="2154308" cy="15441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96BD34-3CA7-A94F-BF42-8D3FAB9F5158}"/>
              </a:ext>
            </a:extLst>
          </p:cNvPr>
          <p:cNvSpPr/>
          <p:nvPr/>
        </p:nvSpPr>
        <p:spPr>
          <a:xfrm>
            <a:off x="2048746" y="6108268"/>
            <a:ext cx="1700741" cy="534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Sig. Bits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0D1832A-E8EF-5245-8E41-212A101A2EB4}"/>
              </a:ext>
            </a:extLst>
          </p:cNvPr>
          <p:cNvSpPr/>
          <p:nvPr/>
        </p:nvSpPr>
        <p:spPr>
          <a:xfrm>
            <a:off x="80004" y="4527826"/>
            <a:ext cx="632657" cy="534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1000" dirty="0"/>
              <a:t>Dirty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6C5A555-D637-3C40-94A1-FC6F8A802759}"/>
              </a:ext>
            </a:extLst>
          </p:cNvPr>
          <p:cNvSpPr/>
          <p:nvPr/>
        </p:nvSpPr>
        <p:spPr>
          <a:xfrm>
            <a:off x="714244" y="4527826"/>
            <a:ext cx="632657" cy="534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1000" dirty="0"/>
              <a:t>Referenced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B806435-7539-7845-8732-AC7CF345F8F4}"/>
              </a:ext>
            </a:extLst>
          </p:cNvPr>
          <p:cNvSpPr/>
          <p:nvPr/>
        </p:nvSpPr>
        <p:spPr>
          <a:xfrm>
            <a:off x="1994406" y="4527826"/>
            <a:ext cx="632657" cy="534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1000" dirty="0"/>
              <a:t>User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EDF656-088E-4943-AF63-C21BAF46110D}"/>
              </a:ext>
            </a:extLst>
          </p:cNvPr>
          <p:cNvSpPr/>
          <p:nvPr/>
        </p:nvSpPr>
        <p:spPr>
          <a:xfrm>
            <a:off x="2633698" y="4527826"/>
            <a:ext cx="632657" cy="534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1000" dirty="0"/>
              <a:t>Write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8209DC4-A3E1-774E-BBC7-BD1987FA7858}"/>
              </a:ext>
            </a:extLst>
          </p:cNvPr>
          <p:cNvSpPr/>
          <p:nvPr/>
        </p:nvSpPr>
        <p:spPr>
          <a:xfrm>
            <a:off x="3272262" y="4527826"/>
            <a:ext cx="632657" cy="534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1000" dirty="0"/>
              <a:t>Present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E626CA-8448-D442-B065-E4963F3AC125}"/>
              </a:ext>
            </a:extLst>
          </p:cNvPr>
          <p:cNvSpPr/>
          <p:nvPr/>
        </p:nvSpPr>
        <p:spPr>
          <a:xfrm>
            <a:off x="1353032" y="4527826"/>
            <a:ext cx="632657" cy="534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1000" dirty="0"/>
              <a:t>XXX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1001DA-9405-EE4B-AD7A-D8DEC3DE64E3}"/>
              </a:ext>
            </a:extLst>
          </p:cNvPr>
          <p:cNvSpPr txBox="1"/>
          <p:nvPr/>
        </p:nvSpPr>
        <p:spPr>
          <a:xfrm>
            <a:off x="69800" y="508839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Z" dirty="0"/>
              <a:t>olor map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1C3BF-B7CA-7B49-AB67-4FFA89BC39E5}"/>
              </a:ext>
            </a:extLst>
          </p:cNvPr>
          <p:cNvSpPr txBox="1"/>
          <p:nvPr/>
        </p:nvSpPr>
        <p:spPr>
          <a:xfrm>
            <a:off x="0" y="312895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 Bits</a:t>
            </a:r>
            <a:r>
              <a:rPr lang="en-CZ" dirty="0"/>
              <a:t> map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3166FA-A8D9-F841-B8EA-2D0099043708}"/>
              </a:ext>
            </a:extLst>
          </p:cNvPr>
          <p:cNvSpPr txBox="1"/>
          <p:nvPr/>
        </p:nvSpPr>
        <p:spPr>
          <a:xfrm rot="16200000">
            <a:off x="-119996" y="3914921"/>
            <a:ext cx="10326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O</a:t>
            </a:r>
            <a:r>
              <a:rPr lang="en-CZ" sz="700" dirty="0"/>
              <a:t>n write set to 1 else 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313AAD-4AC9-CB43-BAB6-B992945CCD4B}"/>
              </a:ext>
            </a:extLst>
          </p:cNvPr>
          <p:cNvSpPr txBox="1"/>
          <p:nvPr/>
        </p:nvSpPr>
        <p:spPr>
          <a:xfrm rot="16200000">
            <a:off x="514310" y="3895371"/>
            <a:ext cx="10070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O</a:t>
            </a:r>
            <a:r>
              <a:rPr lang="en-CZ" sz="700" dirty="0"/>
              <a:t>n read set to 1 else 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346C25-8077-4D4C-8660-E56AB95A94B2}"/>
              </a:ext>
            </a:extLst>
          </p:cNvPr>
          <p:cNvSpPr txBox="1"/>
          <p:nvPr/>
        </p:nvSpPr>
        <p:spPr>
          <a:xfrm rot="16200000">
            <a:off x="2051211" y="4118153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700" dirty="0" err="1"/>
              <a:t>Always</a:t>
            </a:r>
            <a:r>
              <a:rPr lang="cs-CZ" sz="700" dirty="0"/>
              <a:t> 1</a:t>
            </a:r>
            <a:endParaRPr lang="en-CZ" sz="7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385BCE-0E2B-564D-8518-519FEE2C009B}"/>
              </a:ext>
            </a:extLst>
          </p:cNvPr>
          <p:cNvSpPr txBox="1"/>
          <p:nvPr/>
        </p:nvSpPr>
        <p:spPr>
          <a:xfrm rot="16200000">
            <a:off x="2511610" y="3951462"/>
            <a:ext cx="889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700" dirty="0" err="1"/>
              <a:t>Can</a:t>
            </a:r>
            <a:r>
              <a:rPr lang="cs-CZ" sz="700" dirty="0"/>
              <a:t> </a:t>
            </a:r>
            <a:r>
              <a:rPr lang="cs-CZ" sz="700" dirty="0" err="1"/>
              <a:t>be</a:t>
            </a:r>
            <a:r>
              <a:rPr lang="cs-CZ" sz="700" dirty="0"/>
              <a:t> </a:t>
            </a:r>
            <a:r>
              <a:rPr lang="cs-CZ" sz="700" dirty="0" err="1"/>
              <a:t>written</a:t>
            </a:r>
            <a:r>
              <a:rPr lang="cs-CZ" sz="700" dirty="0"/>
              <a:t> to 1</a:t>
            </a:r>
            <a:endParaRPr lang="en-CZ" sz="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BBF5C0-F157-054F-8AFC-B090121D5DF5}"/>
              </a:ext>
            </a:extLst>
          </p:cNvPr>
          <p:cNvSpPr txBox="1"/>
          <p:nvPr/>
        </p:nvSpPr>
        <p:spPr>
          <a:xfrm rot="16200000">
            <a:off x="3299807" y="4075083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700" dirty="0" err="1"/>
              <a:t>Always</a:t>
            </a:r>
            <a:r>
              <a:rPr lang="cs-CZ" sz="700" dirty="0"/>
              <a:t> 1</a:t>
            </a:r>
            <a:endParaRPr lang="en-CZ" sz="700" dirty="0"/>
          </a:p>
        </p:txBody>
      </p:sp>
    </p:spTree>
    <p:extLst>
      <p:ext uri="{BB962C8B-B14F-4D97-AF65-F5344CB8AC3E}">
        <p14:creationId xmlns:p14="http://schemas.microsoft.com/office/powerpoint/2010/main" val="235431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9ABD0C-E280-F848-9633-6993C223FFFC}"/>
              </a:ext>
            </a:extLst>
          </p:cNvPr>
          <p:cNvSpPr/>
          <p:nvPr/>
        </p:nvSpPr>
        <p:spPr>
          <a:xfrm>
            <a:off x="214313" y="600075"/>
            <a:ext cx="38862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Heap Nodes indicate presence of an empty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2A407-126F-2448-9CCC-64DE4F14CA3B}"/>
              </a:ext>
            </a:extLst>
          </p:cNvPr>
          <p:cNvSpPr/>
          <p:nvPr/>
        </p:nvSpPr>
        <p:spPr>
          <a:xfrm>
            <a:off x="4100512" y="600075"/>
            <a:ext cx="4471987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Heap leaves represent pages and hold the number of processes using the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8AF79-2E02-734A-8F72-899FC004E7A8}"/>
              </a:ext>
            </a:extLst>
          </p:cNvPr>
          <p:cNvSpPr txBox="1"/>
          <p:nvPr/>
        </p:nvSpPr>
        <p:spPr>
          <a:xfrm>
            <a:off x="57148" y="2043116"/>
            <a:ext cx="277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Overall number of pages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3E35D-0C9E-3C4C-836E-1FC2DB4B136C}"/>
              </a:ext>
            </a:extLst>
          </p:cNvPr>
          <p:cNvSpPr txBox="1"/>
          <p:nvPr/>
        </p:nvSpPr>
        <p:spPr>
          <a:xfrm>
            <a:off x="57148" y="3554136"/>
            <a:ext cx="273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Frame Holding the 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6FFF2-BFB1-2F43-800E-D4C1E598384B}"/>
              </a:ext>
            </a:extLst>
          </p:cNvPr>
          <p:cNvSpPr txBox="1"/>
          <p:nvPr/>
        </p:nvSpPr>
        <p:spPr>
          <a:xfrm>
            <a:off x="57148" y="4309646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Start of the array holding the leaves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467C7-D7D0-1443-8649-F1C555BE640F}"/>
              </a:ext>
            </a:extLst>
          </p:cNvPr>
          <p:cNvSpPr txBox="1"/>
          <p:nvPr/>
        </p:nvSpPr>
        <p:spPr>
          <a:xfrm>
            <a:off x="57148" y="2798626"/>
            <a:ext cx="431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Number of pages allocated and assigned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B55AC-33F0-CD40-9460-BA105BAB925F}"/>
              </a:ext>
            </a:extLst>
          </p:cNvPr>
          <p:cNvSpPr txBox="1"/>
          <p:nvPr/>
        </p:nvSpPr>
        <p:spPr>
          <a:xfrm>
            <a:off x="57148" y="2420871"/>
            <a:ext cx="30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Number of pages allocated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D57F4-8C0D-834B-98FA-AC393066E66D}"/>
              </a:ext>
            </a:extLst>
          </p:cNvPr>
          <p:cNvSpPr txBox="1"/>
          <p:nvPr/>
        </p:nvSpPr>
        <p:spPr>
          <a:xfrm>
            <a:off x="57148" y="3931891"/>
            <a:ext cx="372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End of the array holding the leaves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DD5803-A298-DB47-9A2B-458AEA638CEF}"/>
              </a:ext>
            </a:extLst>
          </p:cNvPr>
          <p:cNvSpPr txBox="1"/>
          <p:nvPr/>
        </p:nvSpPr>
        <p:spPr>
          <a:xfrm>
            <a:off x="57148" y="3176381"/>
            <a:ext cx="16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dirty="0"/>
              <a:t>Heap Mutex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3E650C-CC67-2C43-BDD0-35F04DE5F003}"/>
              </a:ext>
            </a:extLst>
          </p:cNvPr>
          <p:cNvSpPr/>
          <p:nvPr/>
        </p:nvSpPr>
        <p:spPr>
          <a:xfrm>
            <a:off x="8129591" y="2091183"/>
            <a:ext cx="971550" cy="56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47FC4-9910-D041-9FBC-039F8534E9B7}"/>
              </a:ext>
            </a:extLst>
          </p:cNvPr>
          <p:cNvSpPr/>
          <p:nvPr/>
        </p:nvSpPr>
        <p:spPr>
          <a:xfrm>
            <a:off x="6204602" y="3147789"/>
            <a:ext cx="971550" cy="56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7A6F36-4B04-6942-8B68-EF07A69C31E9}"/>
              </a:ext>
            </a:extLst>
          </p:cNvPr>
          <p:cNvSpPr/>
          <p:nvPr/>
        </p:nvSpPr>
        <p:spPr>
          <a:xfrm>
            <a:off x="10041325" y="3147788"/>
            <a:ext cx="971550" cy="56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636A1C-C4C4-C446-88CA-339C66225AD7}"/>
              </a:ext>
            </a:extLst>
          </p:cNvPr>
          <p:cNvSpPr/>
          <p:nvPr/>
        </p:nvSpPr>
        <p:spPr>
          <a:xfrm>
            <a:off x="5161616" y="4275071"/>
            <a:ext cx="971550" cy="56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B1638F-ECAA-3F4A-8E12-826DA6E54307}"/>
              </a:ext>
            </a:extLst>
          </p:cNvPr>
          <p:cNvSpPr/>
          <p:nvPr/>
        </p:nvSpPr>
        <p:spPr>
          <a:xfrm>
            <a:off x="7204727" y="4261167"/>
            <a:ext cx="971550" cy="56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6624B3-2DF7-1E4C-8A7B-36C4987E39AD}"/>
              </a:ext>
            </a:extLst>
          </p:cNvPr>
          <p:cNvSpPr/>
          <p:nvPr/>
        </p:nvSpPr>
        <p:spPr>
          <a:xfrm>
            <a:off x="9204977" y="4275071"/>
            <a:ext cx="971550" cy="562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A73D8E-4888-0A4A-8E27-F6B30F354E82}"/>
              </a:ext>
            </a:extLst>
          </p:cNvPr>
          <p:cNvSpPr/>
          <p:nvPr/>
        </p:nvSpPr>
        <p:spPr>
          <a:xfrm>
            <a:off x="10972165" y="4251307"/>
            <a:ext cx="971550" cy="5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BF33B7-531C-334B-8C31-5F87A2641FA3}"/>
              </a:ext>
            </a:extLst>
          </p:cNvPr>
          <p:cNvSpPr/>
          <p:nvPr/>
        </p:nvSpPr>
        <p:spPr>
          <a:xfrm>
            <a:off x="4618689" y="5299393"/>
            <a:ext cx="971550" cy="5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3950AE-83E0-BB4B-A737-27FBF8CBC8AC}"/>
              </a:ext>
            </a:extLst>
          </p:cNvPr>
          <p:cNvSpPr/>
          <p:nvPr/>
        </p:nvSpPr>
        <p:spPr>
          <a:xfrm>
            <a:off x="5647391" y="5299393"/>
            <a:ext cx="971550" cy="5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D787E0-12C2-E94D-A909-9CF027B781CC}"/>
              </a:ext>
            </a:extLst>
          </p:cNvPr>
          <p:cNvSpPr/>
          <p:nvPr/>
        </p:nvSpPr>
        <p:spPr>
          <a:xfrm>
            <a:off x="6679920" y="5299393"/>
            <a:ext cx="971550" cy="5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F6CF3E-21FB-6B4B-8E5D-2A598F37492D}"/>
              </a:ext>
            </a:extLst>
          </p:cNvPr>
          <p:cNvSpPr/>
          <p:nvPr/>
        </p:nvSpPr>
        <p:spPr>
          <a:xfrm>
            <a:off x="7708622" y="5299393"/>
            <a:ext cx="971550" cy="5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572563-64C3-5546-A337-91CB90606C08}"/>
              </a:ext>
            </a:extLst>
          </p:cNvPr>
          <p:cNvSpPr/>
          <p:nvPr/>
        </p:nvSpPr>
        <p:spPr>
          <a:xfrm>
            <a:off x="8726866" y="5312176"/>
            <a:ext cx="971550" cy="5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96BBF-1111-0B4C-9823-D14125570C5B}"/>
              </a:ext>
            </a:extLst>
          </p:cNvPr>
          <p:cNvSpPr/>
          <p:nvPr/>
        </p:nvSpPr>
        <p:spPr>
          <a:xfrm>
            <a:off x="9755568" y="5312176"/>
            <a:ext cx="971550" cy="5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30395C-DB6B-3341-9045-46B0DD8028CF}"/>
              </a:ext>
            </a:extLst>
          </p:cNvPr>
          <p:cNvCxnSpPr>
            <a:endCxn id="16" idx="0"/>
          </p:cNvCxnSpPr>
          <p:nvPr/>
        </p:nvCxnSpPr>
        <p:spPr>
          <a:xfrm flipH="1">
            <a:off x="6690377" y="2653604"/>
            <a:ext cx="1439214" cy="494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E9737E-0565-1348-A41B-CE67A46ACE3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101141" y="2653044"/>
            <a:ext cx="1425959" cy="494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6600D2-3E33-F941-9A54-95E71EB6CFEE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H="1" flipV="1">
            <a:off x="10527100" y="3710209"/>
            <a:ext cx="930840" cy="54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2F8521-B4E1-134A-A0BA-A63ACEB1A23D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flipV="1">
            <a:off x="9690752" y="3710209"/>
            <a:ext cx="836348" cy="56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8F6359-60E7-B444-922C-409290EBC525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H="1" flipV="1">
            <a:off x="6690377" y="3710210"/>
            <a:ext cx="1000125" cy="55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4B2FC1-6B56-D649-9042-A2AB0F2A1E37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5647391" y="3710210"/>
            <a:ext cx="1042986" cy="564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EC448-39A7-544E-848F-A09117BC8279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5104464" y="4837492"/>
            <a:ext cx="542927" cy="46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0C01DB-AB6E-744B-9F86-7F031C0C2BFF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H="1" flipV="1">
            <a:off x="5647391" y="4837492"/>
            <a:ext cx="485775" cy="46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1A4E55-394C-2842-9559-92D437FEED3C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V="1">
            <a:off x="7165695" y="4823588"/>
            <a:ext cx="524807" cy="47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0A19EF-3D4F-2648-B311-E9CC9B9C56A6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H="1" flipV="1">
            <a:off x="7690502" y="4823588"/>
            <a:ext cx="503895" cy="47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60BB8B6-7C44-6D4D-8019-F21D95806168}"/>
              </a:ext>
            </a:extLst>
          </p:cNvPr>
          <p:cNvCxnSpPr>
            <a:cxnSpLocks/>
            <a:stCxn id="28" idx="0"/>
            <a:endCxn id="20" idx="2"/>
          </p:cNvCxnSpPr>
          <p:nvPr/>
        </p:nvCxnSpPr>
        <p:spPr>
          <a:xfrm flipV="1">
            <a:off x="9212641" y="4837492"/>
            <a:ext cx="478111" cy="474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9E1FF1-C5E1-1A42-B0EE-78B33FBD68F8}"/>
              </a:ext>
            </a:extLst>
          </p:cNvPr>
          <p:cNvCxnSpPr>
            <a:cxnSpLocks/>
            <a:stCxn id="29" idx="0"/>
            <a:endCxn id="20" idx="2"/>
          </p:cNvCxnSpPr>
          <p:nvPr/>
        </p:nvCxnSpPr>
        <p:spPr>
          <a:xfrm flipH="1" flipV="1">
            <a:off x="9690752" y="4837492"/>
            <a:ext cx="550591" cy="474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02433D5E-54D4-974A-B93C-01AEFBEF17C8}"/>
              </a:ext>
            </a:extLst>
          </p:cNvPr>
          <p:cNvSpPr/>
          <p:nvPr/>
        </p:nvSpPr>
        <p:spPr>
          <a:xfrm>
            <a:off x="5233053" y="1713428"/>
            <a:ext cx="971550" cy="8695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1400" dirty="0"/>
              <a:t>Mutex for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3F6F3-DA57-AB46-91F6-7BB6485CFBED}"/>
              </a:ext>
            </a:extLst>
          </p:cNvPr>
          <p:cNvSpPr txBox="1"/>
          <p:nvPr/>
        </p:nvSpPr>
        <p:spPr>
          <a:xfrm>
            <a:off x="28800" y="122632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b="1" dirty="0"/>
              <a:t>Page info 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64E60-7E35-A24A-97A1-7E8105338C4F}"/>
              </a:ext>
            </a:extLst>
          </p:cNvPr>
          <p:cNvSpPr txBox="1"/>
          <p:nvPr/>
        </p:nvSpPr>
        <p:spPr>
          <a:xfrm>
            <a:off x="9405396" y="1187353"/>
            <a:ext cx="2555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1 – subtree full</a:t>
            </a:r>
            <a:br>
              <a:rPr lang="en-CZ" dirty="0"/>
            </a:br>
            <a:r>
              <a:rPr lang="en-CZ" dirty="0"/>
              <a:t>0 – subtree has an empty</a:t>
            </a:r>
          </a:p>
          <a:p>
            <a:r>
              <a:rPr lang="en-CZ" dirty="0"/>
              <a:t>page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E4BF79-3ACC-3B4B-9708-133802302BDE}"/>
              </a:ext>
            </a:extLst>
          </p:cNvPr>
          <p:cNvSpPr txBox="1"/>
          <p:nvPr/>
        </p:nvSpPr>
        <p:spPr>
          <a:xfrm>
            <a:off x="57148" y="1649018"/>
            <a:ext cx="114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b="1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69609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D9456E8E9AF4CB07CB12B1508A05D" ma:contentTypeVersion="9" ma:contentTypeDescription="Create a new document." ma:contentTypeScope="" ma:versionID="fb470ef5a78ccebcceab928d01e54860">
  <xsd:schema xmlns:xsd="http://www.w3.org/2001/XMLSchema" xmlns:xs="http://www.w3.org/2001/XMLSchema" xmlns:p="http://schemas.microsoft.com/office/2006/metadata/properties" xmlns:ns2="d93f528d-46b1-4085-be51-1f7f08d714b6" targetNamespace="http://schemas.microsoft.com/office/2006/metadata/properties" ma:root="true" ma:fieldsID="e3d6ddd3a9eac0f6cffd97eb2d5f6cfb" ns2:_="">
    <xsd:import namespace="d93f528d-46b1-4085-be51-1f7f08d714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f528d-46b1-4085-be51-1f7f08d714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A40988-2E79-4962-B5D9-43121C21DF2E}"/>
</file>

<file path=customXml/itemProps2.xml><?xml version="1.0" encoding="utf-8"?>
<ds:datastoreItem xmlns:ds="http://schemas.openxmlformats.org/officeDocument/2006/customXml" ds:itemID="{9C40F0EC-DBFE-443F-8793-9313E2BCE1D8}"/>
</file>

<file path=customXml/itemProps3.xml><?xml version="1.0" encoding="utf-8"?>
<ds:datastoreItem xmlns:ds="http://schemas.openxmlformats.org/officeDocument/2006/customXml" ds:itemID="{7000DD9B-9F3E-45C0-AC7B-AE2084498B74}"/>
</file>

<file path=docProps/app.xml><?xml version="1.0" encoding="utf-8"?>
<Properties xmlns="http://schemas.openxmlformats.org/officeDocument/2006/extended-properties" xmlns:vt="http://schemas.openxmlformats.org/officeDocument/2006/docPropsVTypes">
  <TotalTime>6531</TotalTime>
  <Words>286</Words>
  <Application>Microsoft Macintosh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Havel, Petr</dc:creator>
  <cp:lastModifiedBy>Havel, Petr</cp:lastModifiedBy>
  <cp:revision>19</cp:revision>
  <dcterms:created xsi:type="dcterms:W3CDTF">2021-04-16T11:16:36Z</dcterms:created>
  <dcterms:modified xsi:type="dcterms:W3CDTF">2021-04-21T20:40:37Z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0x01010079CD9456E8E9AF4CB07CB12B1508A05D</vt:lpwstr>
  </property>
</Properties>
</file>