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0226-F9B7-6647-961A-64D01C025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DA519-E7C5-924F-BBB4-5CDF45134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E9CE-BC49-3042-B6C0-54CCC296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F90A-BF7C-B84F-813C-3CD01063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4014-B6B0-134C-9B7B-09FCFE0F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DED5-B4AD-0649-BF1B-0A90E9A0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F0BDA-7718-AB45-906A-F966D5D09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37B2-25FA-B144-B460-575672F6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0E6A4-FEAA-3241-9A1B-5360C5D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449C-49FA-AE4F-839F-540A9985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2F85D-E330-7746-A61E-8903D85A8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12B33-C541-D648-BE76-4FCC00206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55D8D-0A1B-6A4E-B79E-D074F62F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89AA-10C8-1C44-A380-E78F976D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B47C-CA45-5847-922F-3ACE844A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7984-600F-C342-A255-6F8DB94C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AF28-5FBD-E846-A286-075AD52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F967-0291-694F-B1AA-148B343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9FDE-50E0-B44F-A673-1261D08F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BA1D-7A7D-DD4F-9DB7-4834037A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2A81-78B0-ED4B-AE48-89CCB043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128A-E88D-9C45-9251-D3F39646B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B7B5-6214-E141-B5F6-667F2DCC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E7AB-C71B-124E-A2A5-DF31D538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F8E8-6014-594A-AA21-50A4C6E0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5FEF-33FF-4848-98EB-C5E6BB1B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8E84-42EC-CC44-8557-B81E3B293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2CAD-D109-E94A-BB08-4C177152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734F-7768-5B43-923E-8B68FA9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A00A-2539-6444-9C2D-4BCDE3E5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9A48-CA92-AB43-8FF1-C42DCAA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DCD1-5BD8-5941-9BA3-8060450E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F606-732E-CD48-A529-A5F8D8E8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FC055-6851-7D49-8B1C-C0566493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C357C-60B3-5E4B-B0B5-0989D7395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8D0FC-2453-DE41-8721-F45DF0CF5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F158C-B5C6-F542-B28E-DF346E50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ED218-C417-FB46-8C2A-98A28383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DE18B-D4FC-744D-A828-871DC6D5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8BCD-D9C5-0F4C-80A1-02E29B53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651F2-D9D6-9A4A-A4FA-F9B544FE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F6438-008E-0F49-936D-E061361C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A905-A881-E347-9B81-D823461E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549E5-8250-5745-8D4A-D3D8B7A2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2677B-FA15-8244-8B50-E8AFA08C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7B9C2-759A-9441-A1EE-59B5C47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AC72-9A9D-9A45-A83C-6800EC5F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ED97-B7D5-644D-8714-7BE79773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184F1-D85B-E94C-AE1E-8D9D91A9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1626-92A4-9E4C-BF5B-6488197B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62B15-E944-8546-A816-CB0BC26D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5098-DAA5-AA4A-86B8-E85DDF9E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0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47A9-0916-3A43-A35F-ACC70C3E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94EBF-AC12-844B-AA23-BC73B3644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E513D-9938-C642-9639-1B5A152F0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8F73-1B25-3944-B8C4-FF93AD57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D41A-DEAD-0447-8958-645831D8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1BD28-DE24-BB4E-89D0-116B4794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6ED3A-8DC1-4944-B22A-CA798EF3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297EC-A611-1841-BC19-DB90042C4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57A2-B551-A142-B018-6AD04D5F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F84B-B1FF-2846-B096-631072787FF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E568-0B94-E642-B307-DB850932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6708-7562-CA4B-BA09-EBE20690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8357-15DF-9441-8443-9D4AEDE5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E716-ABEF-8C4A-B7B4-C0EBD202C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6F45-E1DD-FC40-99F8-FA61946ED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6817F31-CB8A-3E44-8BB8-BF1E9115AC2C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7408865" cy="6127749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01AA8BE-CE41-844F-803F-A84180E0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5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9C97-A05E-3C40-88A6-1A335C72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EE230BF-0DEE-EA4C-B5AA-298B93CCE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408866" cy="6127750"/>
          </a:xfrm>
        </p:spPr>
      </p:pic>
    </p:spTree>
    <p:extLst>
      <p:ext uri="{BB962C8B-B14F-4D97-AF65-F5344CB8AC3E}">
        <p14:creationId xmlns:p14="http://schemas.microsoft.com/office/powerpoint/2010/main" val="425224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9C91-B668-D74C-8204-DBC6B049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363EFC9-CB10-D64C-8AB4-E7FF1DB4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0886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3046-F78C-4044-AD0E-F2F4D937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ACA8297-F114-0644-BBEA-FD5A045B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02122" cy="61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0359-A08C-C24E-9815-007F3917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3F4143D-9532-FF41-9F07-66B1E0DD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0886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9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Internet des Objets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des Objets</dc:title>
  <dc:creator>Robert TURENNE</dc:creator>
  <cp:lastModifiedBy>Robert TURENNE</cp:lastModifiedBy>
  <cp:revision>1</cp:revision>
  <dcterms:created xsi:type="dcterms:W3CDTF">2022-03-23T19:14:21Z</dcterms:created>
  <dcterms:modified xsi:type="dcterms:W3CDTF">2022-03-23T19:23:00Z</dcterms:modified>
</cp:coreProperties>
</file>