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78" r:id="rId3"/>
    <p:sldId id="380" r:id="rId4"/>
    <p:sldId id="426" r:id="rId5"/>
    <p:sldId id="423" r:id="rId6"/>
    <p:sldId id="425" r:id="rId7"/>
    <p:sldId id="424" r:id="rId8"/>
    <p:sldId id="381" r:id="rId9"/>
    <p:sldId id="386" r:id="rId10"/>
    <p:sldId id="387" r:id="rId11"/>
    <p:sldId id="403" r:id="rId12"/>
    <p:sldId id="415" r:id="rId13"/>
    <p:sldId id="417" r:id="rId14"/>
    <p:sldId id="418" r:id="rId15"/>
    <p:sldId id="416" r:id="rId16"/>
    <p:sldId id="390" r:id="rId17"/>
    <p:sldId id="405" r:id="rId18"/>
    <p:sldId id="422" r:id="rId19"/>
    <p:sldId id="427" r:id="rId20"/>
    <p:sldId id="34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82CD3-0B5D-440C-A675-CCF7A2B3E960}" v="84" dt="2021-04-19T19:03:15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989" autoAdjust="0"/>
  </p:normalViewPr>
  <p:slideViewPr>
    <p:cSldViewPr>
      <p:cViewPr varScale="1">
        <p:scale>
          <a:sx n="93" d="100"/>
          <a:sy n="93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91282CD3-0B5D-440C-A675-CCF7A2B3E960}"/>
    <pc:docChg chg="undo custSel addSld delSld modSld sldOrd">
      <pc:chgData name="Roderval Marcelino" userId="9790ed0c9341b7a8" providerId="LiveId" clId="{91282CD3-0B5D-440C-A675-CCF7A2B3E960}" dt="2021-04-19T19:03:15.920" v="641"/>
      <pc:docMkLst>
        <pc:docMk/>
      </pc:docMkLst>
      <pc:sldChg chg="modSp mod">
        <pc:chgData name="Roderval Marcelino" userId="9790ed0c9341b7a8" providerId="LiveId" clId="{91282CD3-0B5D-440C-A675-CCF7A2B3E960}" dt="2021-04-12T12:41:38.385" v="7" actId="20577"/>
        <pc:sldMkLst>
          <pc:docMk/>
          <pc:sldMk cId="0" sldId="257"/>
        </pc:sldMkLst>
        <pc:spChg chg="mod">
          <ac:chgData name="Roderval Marcelino" userId="9790ed0c9341b7a8" providerId="LiveId" clId="{91282CD3-0B5D-440C-A675-CCF7A2B3E960}" dt="2021-04-12T12:41:38.385" v="7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91282CD3-0B5D-440C-A675-CCF7A2B3E960}" dt="2021-04-14T11:11:44.488" v="474" actId="113"/>
        <pc:sldMkLst>
          <pc:docMk/>
          <pc:sldMk cId="0" sldId="344"/>
        </pc:sldMkLst>
        <pc:spChg chg="mod">
          <ac:chgData name="Roderval Marcelino" userId="9790ed0c9341b7a8" providerId="LiveId" clId="{91282CD3-0B5D-440C-A675-CCF7A2B3E960}" dt="2021-04-14T11:11:44.488" v="474" actId="113"/>
          <ac:spMkLst>
            <pc:docMk/>
            <pc:sldMk cId="0" sldId="344"/>
            <ac:spMk id="7" creationId="{00000000-0000-0000-0000-000000000000}"/>
          </ac:spMkLst>
        </pc:spChg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323151769" sldId="346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252746170" sldId="347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478011064" sldId="348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896327972" sldId="351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849528530" sldId="352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205221847" sldId="354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533803808" sldId="355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798184902" sldId="356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567865339" sldId="357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049031941" sldId="360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053414075" sldId="361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624685366" sldId="362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817813614" sldId="363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785830048" sldId="364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05568496" sldId="365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45020271" sldId="366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195192433" sldId="367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637086176" sldId="368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00187245" sldId="369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251287010" sldId="373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175032069" sldId="375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744576971" sldId="377"/>
        </pc:sldMkLst>
      </pc:sldChg>
      <pc:sldChg chg="addSp modNotesTx">
        <pc:chgData name="Roderval Marcelino" userId="9790ed0c9341b7a8" providerId="LiveId" clId="{91282CD3-0B5D-440C-A675-CCF7A2B3E960}" dt="2021-04-19T14:03:59.271" v="566"/>
        <pc:sldMkLst>
          <pc:docMk/>
          <pc:sldMk cId="3744576971" sldId="378"/>
        </pc:sldMkLst>
        <pc:inkChg chg="add">
          <ac:chgData name="Roderval Marcelino" userId="9790ed0c9341b7a8" providerId="LiveId" clId="{91282CD3-0B5D-440C-A675-CCF7A2B3E960}" dt="2021-04-19T14:03:59.271" v="566"/>
          <ac:inkMkLst>
            <pc:docMk/>
            <pc:sldMk cId="3744576971" sldId="378"/>
            <ac:inkMk id="2" creationId="{970F7937-8B7F-40DA-BDE4-D431E847743F}"/>
          </ac:inkMkLst>
        </pc:inkChg>
      </pc:sldChg>
      <pc:sldChg chg="addSp modSp mod modAnim">
        <pc:chgData name="Roderval Marcelino" userId="9790ed0c9341b7a8" providerId="LiveId" clId="{91282CD3-0B5D-440C-A675-CCF7A2B3E960}" dt="2021-04-12T12:52:32.289" v="62" actId="20577"/>
        <pc:sldMkLst>
          <pc:docMk/>
          <pc:sldMk cId="2181852496" sldId="380"/>
        </pc:sldMkLst>
        <pc:spChg chg="mod">
          <ac:chgData name="Roderval Marcelino" userId="9790ed0c9341b7a8" providerId="LiveId" clId="{91282CD3-0B5D-440C-A675-CCF7A2B3E960}" dt="2021-04-12T12:42:08.260" v="23" actId="20577"/>
          <ac:spMkLst>
            <pc:docMk/>
            <pc:sldMk cId="2181852496" sldId="380"/>
            <ac:spMk id="6" creationId="{00000000-0000-0000-0000-000000000000}"/>
          </ac:spMkLst>
        </pc:spChg>
        <pc:spChg chg="mod">
          <ac:chgData name="Roderval Marcelino" userId="9790ed0c9341b7a8" providerId="LiveId" clId="{91282CD3-0B5D-440C-A675-CCF7A2B3E960}" dt="2021-04-12T12:52:32.289" v="62" actId="20577"/>
          <ac:spMkLst>
            <pc:docMk/>
            <pc:sldMk cId="2181852496" sldId="380"/>
            <ac:spMk id="8" creationId="{00000000-0000-0000-0000-000000000000}"/>
          </ac:spMkLst>
        </pc:spChg>
        <pc:picChg chg="add mod">
          <ac:chgData name="Roderval Marcelino" userId="9790ed0c9341b7a8" providerId="LiveId" clId="{91282CD3-0B5D-440C-A675-CCF7A2B3E960}" dt="2021-04-12T12:48:10.328" v="48" actId="1076"/>
          <ac:picMkLst>
            <pc:docMk/>
            <pc:sldMk cId="2181852496" sldId="380"/>
            <ac:picMk id="3" creationId="{E48CF879-77A2-4489-B8C3-57E69229CAA5}"/>
          </ac:picMkLst>
        </pc:picChg>
      </pc:sldChg>
      <pc:sldChg chg="addSp modSp mod modAnim">
        <pc:chgData name="Roderval Marcelino" userId="9790ed0c9341b7a8" providerId="LiveId" clId="{91282CD3-0B5D-440C-A675-CCF7A2B3E960}" dt="2021-04-12T14:07:09.812" v="437" actId="20577"/>
        <pc:sldMkLst>
          <pc:docMk/>
          <pc:sldMk cId="3893299922" sldId="381"/>
        </pc:sldMkLst>
        <pc:spChg chg="mod">
          <ac:chgData name="Roderval Marcelino" userId="9790ed0c9341b7a8" providerId="LiveId" clId="{91282CD3-0B5D-440C-A675-CCF7A2B3E960}" dt="2021-04-12T14:07:09.812" v="437" actId="20577"/>
          <ac:spMkLst>
            <pc:docMk/>
            <pc:sldMk cId="3893299922" sldId="381"/>
            <ac:spMk id="6" creationId="{00000000-0000-0000-0000-000000000000}"/>
          </ac:spMkLst>
        </pc:spChg>
        <pc:spChg chg="mod">
          <ac:chgData name="Roderval Marcelino" userId="9790ed0c9341b7a8" providerId="LiveId" clId="{91282CD3-0B5D-440C-A675-CCF7A2B3E960}" dt="2021-04-12T13:43:17.015" v="398" actId="6549"/>
          <ac:spMkLst>
            <pc:docMk/>
            <pc:sldMk cId="3893299922" sldId="381"/>
            <ac:spMk id="7" creationId="{00000000-0000-0000-0000-000000000000}"/>
          </ac:spMkLst>
        </pc:spChg>
        <pc:picChg chg="add mod">
          <ac:chgData name="Roderval Marcelino" userId="9790ed0c9341b7a8" providerId="LiveId" clId="{91282CD3-0B5D-440C-A675-CCF7A2B3E960}" dt="2021-04-12T13:48:31.442" v="403" actId="1076"/>
          <ac:picMkLst>
            <pc:docMk/>
            <pc:sldMk cId="3893299922" sldId="381"/>
            <ac:picMk id="3" creationId="{FD930811-FF87-439A-A378-6CC76DBF11B6}"/>
          </ac:picMkLst>
        </pc:picChg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699334621" sldId="383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2805173148" sldId="384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820262436" sldId="385"/>
        </pc:sldMkLst>
      </pc:sldChg>
      <pc:sldChg chg="addSp delSp modSp mod">
        <pc:chgData name="Roderval Marcelino" userId="9790ed0c9341b7a8" providerId="LiveId" clId="{91282CD3-0B5D-440C-A675-CCF7A2B3E960}" dt="2021-04-19T14:54:37.196" v="568" actId="1076"/>
        <pc:sldMkLst>
          <pc:docMk/>
          <pc:sldMk cId="1050062409" sldId="386"/>
        </pc:sldMkLst>
        <pc:spChg chg="mod">
          <ac:chgData name="Roderval Marcelino" userId="9790ed0c9341b7a8" providerId="LiveId" clId="{91282CD3-0B5D-440C-A675-CCF7A2B3E960}" dt="2021-04-12T13:49:11.561" v="404" actId="6549"/>
          <ac:spMkLst>
            <pc:docMk/>
            <pc:sldMk cId="1050062409" sldId="386"/>
            <ac:spMk id="6" creationId="{00000000-0000-0000-0000-000000000000}"/>
          </ac:spMkLst>
        </pc:spChg>
        <pc:picChg chg="add mod">
          <ac:chgData name="Roderval Marcelino" userId="9790ed0c9341b7a8" providerId="LiveId" clId="{91282CD3-0B5D-440C-A675-CCF7A2B3E960}" dt="2021-04-12T13:52:03.493" v="407" actId="1076"/>
          <ac:picMkLst>
            <pc:docMk/>
            <pc:sldMk cId="1050062409" sldId="386"/>
            <ac:picMk id="3" creationId="{957A2175-BC4E-43AF-BE83-7EDFFA76C446}"/>
          </ac:picMkLst>
        </pc:picChg>
        <pc:picChg chg="add del">
          <ac:chgData name="Roderval Marcelino" userId="9790ed0c9341b7a8" providerId="LiveId" clId="{91282CD3-0B5D-440C-A675-CCF7A2B3E960}" dt="2021-04-12T13:54:22.554" v="411" actId="478"/>
          <ac:picMkLst>
            <pc:docMk/>
            <pc:sldMk cId="1050062409" sldId="386"/>
            <ac:picMk id="9" creationId="{6F797397-3EF1-45C2-B355-20B09179AA91}"/>
          </ac:picMkLst>
        </pc:picChg>
        <pc:picChg chg="add mod">
          <ac:chgData name="Roderval Marcelino" userId="9790ed0c9341b7a8" providerId="LiveId" clId="{91282CD3-0B5D-440C-A675-CCF7A2B3E960}" dt="2021-04-19T14:54:37.196" v="568" actId="1076"/>
          <ac:picMkLst>
            <pc:docMk/>
            <pc:sldMk cId="1050062409" sldId="386"/>
            <ac:picMk id="11" creationId="{0BB6C37E-8ACB-4D2C-8404-D7FB70CA628D}"/>
          </ac:picMkLst>
        </pc:picChg>
        <pc:picChg chg="add mod">
          <ac:chgData name="Roderval Marcelino" userId="9790ed0c9341b7a8" providerId="LiveId" clId="{91282CD3-0B5D-440C-A675-CCF7A2B3E960}" dt="2021-04-12T13:54:43.166" v="417" actId="1076"/>
          <ac:picMkLst>
            <pc:docMk/>
            <pc:sldMk cId="1050062409" sldId="386"/>
            <ac:picMk id="13" creationId="{611C2C09-0DA8-4A5E-BB59-EF213DE59560}"/>
          </ac:picMkLst>
        </pc:picChg>
      </pc:sldChg>
      <pc:sldChg chg="modSp mod">
        <pc:chgData name="Roderval Marcelino" userId="9790ed0c9341b7a8" providerId="LiveId" clId="{91282CD3-0B5D-440C-A675-CCF7A2B3E960}" dt="2021-04-12T14:11:37.228" v="441" actId="20577"/>
        <pc:sldMkLst>
          <pc:docMk/>
          <pc:sldMk cId="1470883996" sldId="387"/>
        </pc:sldMkLst>
        <pc:spChg chg="mod">
          <ac:chgData name="Roderval Marcelino" userId="9790ed0c9341b7a8" providerId="LiveId" clId="{91282CD3-0B5D-440C-A675-CCF7A2B3E960}" dt="2021-04-12T14:11:37.228" v="441" actId="20577"/>
          <ac:spMkLst>
            <pc:docMk/>
            <pc:sldMk cId="1470883996" sldId="387"/>
            <ac:spMk id="8" creationId="{00000000-0000-0000-0000-000000000000}"/>
          </ac:spMkLst>
        </pc:spChg>
      </pc:sldChg>
      <pc:sldChg chg="del">
        <pc:chgData name="Roderval Marcelino" userId="9790ed0c9341b7a8" providerId="LiveId" clId="{91282CD3-0B5D-440C-A675-CCF7A2B3E960}" dt="2021-04-12T14:12:51.435" v="442" actId="2696"/>
        <pc:sldMkLst>
          <pc:docMk/>
          <pc:sldMk cId="2946951714" sldId="388"/>
        </pc:sldMkLst>
      </pc:sldChg>
      <pc:sldChg chg="del">
        <pc:chgData name="Roderval Marcelino" userId="9790ed0c9341b7a8" providerId="LiveId" clId="{91282CD3-0B5D-440C-A675-CCF7A2B3E960}" dt="2021-04-12T14:12:55.351" v="443" actId="2696"/>
        <pc:sldMkLst>
          <pc:docMk/>
          <pc:sldMk cId="2652027884" sldId="389"/>
        </pc:sldMkLst>
      </pc:sldChg>
      <pc:sldChg chg="del">
        <pc:chgData name="Roderval Marcelino" userId="9790ed0c9341b7a8" providerId="LiveId" clId="{91282CD3-0B5D-440C-A675-CCF7A2B3E960}" dt="2021-04-12T14:14:37.388" v="445" actId="2696"/>
        <pc:sldMkLst>
          <pc:docMk/>
          <pc:sldMk cId="412256367" sldId="391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034362460" sldId="392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37261398" sldId="393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515542045" sldId="394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974858424" sldId="395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065566526" sldId="396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3208846793" sldId="397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3602031549" sldId="398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141049703" sldId="399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766063213" sldId="402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832611995" sldId="404"/>
        </pc:sldMkLst>
      </pc:sldChg>
      <pc:sldChg chg="addSp delSp modSp mod">
        <pc:chgData name="Roderval Marcelino" userId="9790ed0c9341b7a8" providerId="LiveId" clId="{91282CD3-0B5D-440C-A675-CCF7A2B3E960}" dt="2021-04-12T14:18:15.283" v="463" actId="6549"/>
        <pc:sldMkLst>
          <pc:docMk/>
          <pc:sldMk cId="2293358892" sldId="405"/>
        </pc:sldMkLst>
        <pc:spChg chg="mod">
          <ac:chgData name="Roderval Marcelino" userId="9790ed0c9341b7a8" providerId="LiveId" clId="{91282CD3-0B5D-440C-A675-CCF7A2B3E960}" dt="2021-04-12T14:18:15.283" v="463" actId="6549"/>
          <ac:spMkLst>
            <pc:docMk/>
            <pc:sldMk cId="2293358892" sldId="405"/>
            <ac:spMk id="7" creationId="{00000000-0000-0000-0000-000000000000}"/>
          </ac:spMkLst>
        </pc:spChg>
        <pc:spChg chg="mod">
          <ac:chgData name="Roderval Marcelino" userId="9790ed0c9341b7a8" providerId="LiveId" clId="{91282CD3-0B5D-440C-A675-CCF7A2B3E960}" dt="2021-04-12T14:16:20.044" v="455" actId="122"/>
          <ac:spMkLst>
            <pc:docMk/>
            <pc:sldMk cId="2293358892" sldId="405"/>
            <ac:spMk id="8" creationId="{00000000-0000-0000-0000-000000000000}"/>
          </ac:spMkLst>
        </pc:spChg>
        <pc:spChg chg="del">
          <ac:chgData name="Roderval Marcelino" userId="9790ed0c9341b7a8" providerId="LiveId" clId="{91282CD3-0B5D-440C-A675-CCF7A2B3E960}" dt="2021-04-12T14:15:01.680" v="446" actId="478"/>
          <ac:spMkLst>
            <pc:docMk/>
            <pc:sldMk cId="2293358892" sldId="405"/>
            <ac:spMk id="10" creationId="{00000000-0000-0000-0000-000000000000}"/>
          </ac:spMkLst>
        </pc:spChg>
        <pc:picChg chg="add mod">
          <ac:chgData name="Roderval Marcelino" userId="9790ed0c9341b7a8" providerId="LiveId" clId="{91282CD3-0B5D-440C-A675-CCF7A2B3E960}" dt="2021-04-12T14:17:42.091" v="460" actId="1076"/>
          <ac:picMkLst>
            <pc:docMk/>
            <pc:sldMk cId="2293358892" sldId="405"/>
            <ac:picMk id="3" creationId="{C71B3BAC-2A1E-47BB-9011-7F69836E487D}"/>
          </ac:picMkLst>
        </pc:picChg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68436635" sldId="407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658292148" sldId="408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876982910" sldId="409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102285716" sldId="410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75887264" sldId="411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4140368686" sldId="412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3763300984" sldId="413"/>
        </pc:sldMkLst>
      </pc:sldChg>
      <pc:sldChg chg="del">
        <pc:chgData name="Roderval Marcelino" userId="9790ed0c9341b7a8" providerId="LiveId" clId="{91282CD3-0B5D-440C-A675-CCF7A2B3E960}" dt="2021-04-12T12:41:31.879" v="0" actId="2696"/>
        <pc:sldMkLst>
          <pc:docMk/>
          <pc:sldMk cId="1554031960" sldId="414"/>
        </pc:sldMkLst>
      </pc:sldChg>
      <pc:sldChg chg="addSp delSp modSp mod">
        <pc:chgData name="Roderval Marcelino" userId="9790ed0c9341b7a8" providerId="LiveId" clId="{91282CD3-0B5D-440C-A675-CCF7A2B3E960}" dt="2021-04-19T18:31:07.796" v="571" actId="1076"/>
        <pc:sldMkLst>
          <pc:docMk/>
          <pc:sldMk cId="1246987743" sldId="416"/>
        </pc:sldMkLst>
        <pc:picChg chg="del">
          <ac:chgData name="Roderval Marcelino" userId="9790ed0c9341b7a8" providerId="LiveId" clId="{91282CD3-0B5D-440C-A675-CCF7A2B3E960}" dt="2021-04-19T18:31:04.813" v="569" actId="478"/>
          <ac:picMkLst>
            <pc:docMk/>
            <pc:sldMk cId="1246987743" sldId="416"/>
            <ac:picMk id="2" creationId="{CA40210B-C10B-4BA8-85BF-97F3BF78ADFB}"/>
          </ac:picMkLst>
        </pc:picChg>
        <pc:picChg chg="add mod">
          <ac:chgData name="Roderval Marcelino" userId="9790ed0c9341b7a8" providerId="LiveId" clId="{91282CD3-0B5D-440C-A675-CCF7A2B3E960}" dt="2021-04-19T18:31:07.796" v="571" actId="1076"/>
          <ac:picMkLst>
            <pc:docMk/>
            <pc:sldMk cId="1246987743" sldId="416"/>
            <ac:picMk id="6" creationId="{4BD6D795-D582-47D6-B796-ABA3AF5C3692}"/>
          </ac:picMkLst>
        </pc:picChg>
      </pc:sldChg>
      <pc:sldChg chg="addSp delSp modSp mod ord">
        <pc:chgData name="Roderval Marcelino" userId="9790ed0c9341b7a8" providerId="LiveId" clId="{91282CD3-0B5D-440C-A675-CCF7A2B3E960}" dt="2021-04-19T18:32:19.278" v="579"/>
        <pc:sldMkLst>
          <pc:docMk/>
          <pc:sldMk cId="1542017328" sldId="418"/>
        </pc:sldMkLst>
        <pc:picChg chg="del">
          <ac:chgData name="Roderval Marcelino" userId="9790ed0c9341b7a8" providerId="LiveId" clId="{91282CD3-0B5D-440C-A675-CCF7A2B3E960}" dt="2021-04-19T18:31:58.886" v="572" actId="478"/>
          <ac:picMkLst>
            <pc:docMk/>
            <pc:sldMk cId="1542017328" sldId="418"/>
            <ac:picMk id="2" creationId="{65B5B697-B82A-4A27-8F6A-E9E757FE148B}"/>
          </ac:picMkLst>
        </pc:picChg>
        <pc:picChg chg="add mod">
          <ac:chgData name="Roderval Marcelino" userId="9790ed0c9341b7a8" providerId="LiveId" clId="{91282CD3-0B5D-440C-A675-CCF7A2B3E960}" dt="2021-04-19T18:32:12.338" v="577" actId="1076"/>
          <ac:picMkLst>
            <pc:docMk/>
            <pc:sldMk cId="1542017328" sldId="418"/>
            <ac:picMk id="6" creationId="{65D16956-2FDE-48C8-82CD-57CFABB42005}"/>
          </ac:picMkLst>
        </pc:picChg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2014698281" sldId="419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4208969962" sldId="420"/>
        </pc:sldMkLst>
      </pc:sldChg>
      <pc:sldChg chg="del">
        <pc:chgData name="Roderval Marcelino" userId="9790ed0c9341b7a8" providerId="LiveId" clId="{91282CD3-0B5D-440C-A675-CCF7A2B3E960}" dt="2021-04-12T14:14:22.948" v="444" actId="2696"/>
        <pc:sldMkLst>
          <pc:docMk/>
          <pc:sldMk cId="1598831203" sldId="421"/>
        </pc:sldMkLst>
      </pc:sldChg>
      <pc:sldChg chg="addSp delSp modSp mod modNotesTx">
        <pc:chgData name="Roderval Marcelino" userId="9790ed0c9341b7a8" providerId="LiveId" clId="{91282CD3-0B5D-440C-A675-CCF7A2B3E960}" dt="2021-04-19T18:55:38.633" v="580" actId="1076"/>
        <pc:sldMkLst>
          <pc:docMk/>
          <pc:sldMk cId="3220897255" sldId="422"/>
        </pc:sldMkLst>
        <pc:spChg chg="mod">
          <ac:chgData name="Roderval Marcelino" userId="9790ed0c9341b7a8" providerId="LiveId" clId="{91282CD3-0B5D-440C-A675-CCF7A2B3E960}" dt="2021-04-12T14:18:22.356" v="466" actId="20577"/>
          <ac:spMkLst>
            <pc:docMk/>
            <pc:sldMk cId="3220897255" sldId="422"/>
            <ac:spMk id="7" creationId="{00000000-0000-0000-0000-000000000000}"/>
          </ac:spMkLst>
        </pc:spChg>
        <pc:spChg chg="add del mod">
          <ac:chgData name="Roderval Marcelino" userId="9790ed0c9341b7a8" providerId="LiveId" clId="{91282CD3-0B5D-440C-A675-CCF7A2B3E960}" dt="2021-04-12T14:15:42.882" v="451"/>
          <ac:spMkLst>
            <pc:docMk/>
            <pc:sldMk cId="3220897255" sldId="422"/>
            <ac:spMk id="8" creationId="{43D6BBA9-498D-4F2D-B488-A87EC59E5107}"/>
          </ac:spMkLst>
        </pc:spChg>
        <pc:spChg chg="mod">
          <ac:chgData name="Roderval Marcelino" userId="9790ed0c9341b7a8" providerId="LiveId" clId="{91282CD3-0B5D-440C-A675-CCF7A2B3E960}" dt="2021-04-19T18:55:38.633" v="580" actId="1076"/>
          <ac:spMkLst>
            <pc:docMk/>
            <pc:sldMk cId="3220897255" sldId="422"/>
            <ac:spMk id="10" creationId="{00000000-0000-0000-0000-000000000000}"/>
          </ac:spMkLst>
        </pc:spChg>
      </pc:sldChg>
      <pc:sldChg chg="addSp delSp modSp add mod ord modAnim">
        <pc:chgData name="Roderval Marcelino" userId="9790ed0c9341b7a8" providerId="LiveId" clId="{91282CD3-0B5D-440C-A675-CCF7A2B3E960}" dt="2021-04-12T13:39:02.648" v="325"/>
        <pc:sldMkLst>
          <pc:docMk/>
          <pc:sldMk cId="3222820328" sldId="423"/>
        </pc:sldMkLst>
        <pc:spChg chg="mod">
          <ac:chgData name="Roderval Marcelino" userId="9790ed0c9341b7a8" providerId="LiveId" clId="{91282CD3-0B5D-440C-A675-CCF7A2B3E960}" dt="2021-04-12T12:59:49.292" v="63" actId="6549"/>
          <ac:spMkLst>
            <pc:docMk/>
            <pc:sldMk cId="3222820328" sldId="423"/>
            <ac:spMk id="8" creationId="{00000000-0000-0000-0000-000000000000}"/>
          </ac:spMkLst>
        </pc:spChg>
        <pc:picChg chg="add mod">
          <ac:chgData name="Roderval Marcelino" userId="9790ed0c9341b7a8" providerId="LiveId" clId="{91282CD3-0B5D-440C-A675-CCF7A2B3E960}" dt="2021-04-12T13:00:02.632" v="64" actId="1076"/>
          <ac:picMkLst>
            <pc:docMk/>
            <pc:sldMk cId="3222820328" sldId="423"/>
            <ac:picMk id="3" creationId="{45060A73-63E1-4842-80AF-AEB4FB6F6991}"/>
          </ac:picMkLst>
        </pc:picChg>
        <pc:picChg chg="add mod">
          <ac:chgData name="Roderval Marcelino" userId="9790ed0c9341b7a8" providerId="LiveId" clId="{91282CD3-0B5D-440C-A675-CCF7A2B3E960}" dt="2021-04-12T13:16:08.041" v="86" actId="1076"/>
          <ac:picMkLst>
            <pc:docMk/>
            <pc:sldMk cId="3222820328" sldId="423"/>
            <ac:picMk id="9" creationId="{9176DB46-F957-47B8-A4CC-980BD4C04E12}"/>
          </ac:picMkLst>
        </pc:picChg>
        <pc:picChg chg="add del">
          <ac:chgData name="Roderval Marcelino" userId="9790ed0c9341b7a8" providerId="LiveId" clId="{91282CD3-0B5D-440C-A675-CCF7A2B3E960}" dt="2021-04-12T13:12:23.936" v="70" actId="21"/>
          <ac:picMkLst>
            <pc:docMk/>
            <pc:sldMk cId="3222820328" sldId="423"/>
            <ac:picMk id="11" creationId="{95D5CD46-DEDF-45B0-ABBE-C1EA2881DE1F}"/>
          </ac:picMkLst>
        </pc:picChg>
        <pc:picChg chg="add mod">
          <ac:chgData name="Roderval Marcelino" userId="9790ed0c9341b7a8" providerId="LiveId" clId="{91282CD3-0B5D-440C-A675-CCF7A2B3E960}" dt="2021-04-12T13:16:04.178" v="84" actId="1076"/>
          <ac:picMkLst>
            <pc:docMk/>
            <pc:sldMk cId="3222820328" sldId="423"/>
            <ac:picMk id="13" creationId="{12150E34-4258-4088-BA38-E5B77BFE2A23}"/>
          </ac:picMkLst>
        </pc:picChg>
        <pc:picChg chg="add mod">
          <ac:chgData name="Roderval Marcelino" userId="9790ed0c9341b7a8" providerId="LiveId" clId="{91282CD3-0B5D-440C-A675-CCF7A2B3E960}" dt="2021-04-12T13:16:06.041" v="85" actId="1076"/>
          <ac:picMkLst>
            <pc:docMk/>
            <pc:sldMk cId="3222820328" sldId="423"/>
            <ac:picMk id="15" creationId="{36BADC5D-6823-4ED7-AC83-50C889DA064A}"/>
          </ac:picMkLst>
        </pc:picChg>
      </pc:sldChg>
      <pc:sldChg chg="addSp delSp modSp add mod">
        <pc:chgData name="Roderval Marcelino" userId="9790ed0c9341b7a8" providerId="LiveId" clId="{91282CD3-0B5D-440C-A675-CCF7A2B3E960}" dt="2021-04-14T12:44:04.479" v="563" actId="20577"/>
        <pc:sldMkLst>
          <pc:docMk/>
          <pc:sldMk cId="2543122468" sldId="424"/>
        </pc:sldMkLst>
        <pc:spChg chg="del">
          <ac:chgData name="Roderval Marcelino" userId="9790ed0c9341b7a8" providerId="LiveId" clId="{91282CD3-0B5D-440C-A675-CCF7A2B3E960}" dt="2021-04-12T13:12:21.105" v="69" actId="478"/>
          <ac:spMkLst>
            <pc:docMk/>
            <pc:sldMk cId="2543122468" sldId="424"/>
            <ac:spMk id="8" creationId="{00000000-0000-0000-0000-000000000000}"/>
          </ac:spMkLst>
        </pc:spChg>
        <pc:spChg chg="add mod">
          <ac:chgData name="Roderval Marcelino" userId="9790ed0c9341b7a8" providerId="LiveId" clId="{91282CD3-0B5D-440C-A675-CCF7A2B3E960}" dt="2021-04-12T13:29:07.890" v="153" actId="1076"/>
          <ac:spMkLst>
            <pc:docMk/>
            <pc:sldMk cId="2543122468" sldId="424"/>
            <ac:spMk id="10" creationId="{0D339D31-B7BC-4027-B878-E71CAA7D8FEF}"/>
          </ac:spMkLst>
        </pc:spChg>
        <pc:spChg chg="add mod">
          <ac:chgData name="Roderval Marcelino" userId="9790ed0c9341b7a8" providerId="LiveId" clId="{91282CD3-0B5D-440C-A675-CCF7A2B3E960}" dt="2021-04-12T13:30:39.288" v="242" actId="1076"/>
          <ac:spMkLst>
            <pc:docMk/>
            <pc:sldMk cId="2543122468" sldId="424"/>
            <ac:spMk id="11" creationId="{4511CC55-F7DA-420E-BF4F-8F71BA5A9D6C}"/>
          </ac:spMkLst>
        </pc:spChg>
        <pc:spChg chg="add mod">
          <ac:chgData name="Roderval Marcelino" userId="9790ed0c9341b7a8" providerId="LiveId" clId="{91282CD3-0B5D-440C-A675-CCF7A2B3E960}" dt="2021-04-12T13:31:30.543" v="259" actId="1076"/>
          <ac:spMkLst>
            <pc:docMk/>
            <pc:sldMk cId="2543122468" sldId="424"/>
            <ac:spMk id="12" creationId="{405A7511-0C8C-4219-852A-219C53CD1F3E}"/>
          </ac:spMkLst>
        </pc:spChg>
        <pc:spChg chg="add mod">
          <ac:chgData name="Roderval Marcelino" userId="9790ed0c9341b7a8" providerId="LiveId" clId="{91282CD3-0B5D-440C-A675-CCF7A2B3E960}" dt="2021-04-14T12:44:04.479" v="563" actId="20577"/>
          <ac:spMkLst>
            <pc:docMk/>
            <pc:sldMk cId="2543122468" sldId="424"/>
            <ac:spMk id="13" creationId="{CE31C072-EDA7-4ECF-9450-15C9370132CC}"/>
          </ac:spMkLst>
        </pc:spChg>
        <pc:spChg chg="add mod">
          <ac:chgData name="Roderval Marcelino" userId="9790ed0c9341b7a8" providerId="LiveId" clId="{91282CD3-0B5D-440C-A675-CCF7A2B3E960}" dt="2021-04-12T13:31:45.956" v="265" actId="1076"/>
          <ac:spMkLst>
            <pc:docMk/>
            <pc:sldMk cId="2543122468" sldId="424"/>
            <ac:spMk id="14" creationId="{294C7C23-95AD-4240-B7E8-CE11E5F252DF}"/>
          </ac:spMkLst>
        </pc:spChg>
        <pc:spChg chg="add mod">
          <ac:chgData name="Roderval Marcelino" userId="9790ed0c9341b7a8" providerId="LiveId" clId="{91282CD3-0B5D-440C-A675-CCF7A2B3E960}" dt="2021-04-12T13:31:53.395" v="267" actId="1076"/>
          <ac:spMkLst>
            <pc:docMk/>
            <pc:sldMk cId="2543122468" sldId="424"/>
            <ac:spMk id="15" creationId="{8FAD2BB2-AF23-423C-A77B-B60A71F8BCA0}"/>
          </ac:spMkLst>
        </pc:spChg>
        <pc:spChg chg="add mod">
          <ac:chgData name="Roderval Marcelino" userId="9790ed0c9341b7a8" providerId="LiveId" clId="{91282CD3-0B5D-440C-A675-CCF7A2B3E960}" dt="2021-04-12T13:32:19.361" v="299" actId="1076"/>
          <ac:spMkLst>
            <pc:docMk/>
            <pc:sldMk cId="2543122468" sldId="424"/>
            <ac:spMk id="16" creationId="{B81F4D6F-59B5-4D14-A28C-CF228303BBA9}"/>
          </ac:spMkLst>
        </pc:spChg>
        <pc:spChg chg="add mod">
          <ac:chgData name="Roderval Marcelino" userId="9790ed0c9341b7a8" providerId="LiveId" clId="{91282CD3-0B5D-440C-A675-CCF7A2B3E960}" dt="2021-04-12T13:32:35.603" v="323" actId="6549"/>
          <ac:spMkLst>
            <pc:docMk/>
            <pc:sldMk cId="2543122468" sldId="424"/>
            <ac:spMk id="17" creationId="{85F1C041-065E-4996-9872-EA5D21A27216}"/>
          </ac:spMkLst>
        </pc:spChg>
        <pc:picChg chg="del">
          <ac:chgData name="Roderval Marcelino" userId="9790ed0c9341b7a8" providerId="LiveId" clId="{91282CD3-0B5D-440C-A675-CCF7A2B3E960}" dt="2021-04-12T13:12:18.910" v="68" actId="478"/>
          <ac:picMkLst>
            <pc:docMk/>
            <pc:sldMk cId="2543122468" sldId="424"/>
            <ac:picMk id="3" creationId="{E48CF879-77A2-4489-B8C3-57E69229CAA5}"/>
          </ac:picMkLst>
        </pc:picChg>
        <pc:picChg chg="add mod">
          <ac:chgData name="Roderval Marcelino" userId="9790ed0c9341b7a8" providerId="LiveId" clId="{91282CD3-0B5D-440C-A675-CCF7A2B3E960}" dt="2021-04-12T13:12:29.599" v="73" actId="1076"/>
          <ac:picMkLst>
            <pc:docMk/>
            <pc:sldMk cId="2543122468" sldId="424"/>
            <ac:picMk id="7" creationId="{C27E066B-DF07-45B0-849B-83A52FE62D89}"/>
          </ac:picMkLst>
        </pc:picChg>
        <pc:picChg chg="add del">
          <ac:chgData name="Roderval Marcelino" userId="9790ed0c9341b7a8" providerId="LiveId" clId="{91282CD3-0B5D-440C-A675-CCF7A2B3E960}" dt="2021-04-12T13:27:35.186" v="100" actId="21"/>
          <ac:picMkLst>
            <pc:docMk/>
            <pc:sldMk cId="2543122468" sldId="424"/>
            <ac:picMk id="9" creationId="{9E02EBDC-EF9F-4718-A217-170107EB377D}"/>
          </ac:picMkLst>
        </pc:picChg>
      </pc:sldChg>
      <pc:sldChg chg="addSp delSp modSp add mod ord">
        <pc:chgData name="Roderval Marcelino" userId="9790ed0c9341b7a8" providerId="LiveId" clId="{91282CD3-0B5D-440C-A675-CCF7A2B3E960}" dt="2021-04-12T13:42:40.711" v="397" actId="1076"/>
        <pc:sldMkLst>
          <pc:docMk/>
          <pc:sldMk cId="500181672" sldId="425"/>
        </pc:sldMkLst>
        <pc:spChg chg="add mod">
          <ac:chgData name="Roderval Marcelino" userId="9790ed0c9341b7a8" providerId="LiveId" clId="{91282CD3-0B5D-440C-A675-CCF7A2B3E960}" dt="2021-04-12T13:42:40.711" v="397" actId="1076"/>
          <ac:spMkLst>
            <pc:docMk/>
            <pc:sldMk cId="500181672" sldId="425"/>
            <ac:spMk id="10" creationId="{0E3B6C01-8E58-41B3-878D-C3C2B6F439D0}"/>
          </ac:spMkLst>
        </pc:spChg>
        <pc:spChg chg="add mod">
          <ac:chgData name="Roderval Marcelino" userId="9790ed0c9341b7a8" providerId="LiveId" clId="{91282CD3-0B5D-440C-A675-CCF7A2B3E960}" dt="2021-04-12T13:42:40.711" v="397" actId="1076"/>
          <ac:spMkLst>
            <pc:docMk/>
            <pc:sldMk cId="500181672" sldId="425"/>
            <ac:spMk id="11" creationId="{A940B4EA-2D7D-4C2A-A4F1-72855985AB7C}"/>
          </ac:spMkLst>
        </pc:spChg>
        <pc:spChg chg="add mod">
          <ac:chgData name="Roderval Marcelino" userId="9790ed0c9341b7a8" providerId="LiveId" clId="{91282CD3-0B5D-440C-A675-CCF7A2B3E960}" dt="2021-04-12T13:42:28.031" v="395" actId="1076"/>
          <ac:spMkLst>
            <pc:docMk/>
            <pc:sldMk cId="500181672" sldId="425"/>
            <ac:spMk id="12" creationId="{2CBFDE54-2333-4C8C-9F20-114AE0A8FA8A}"/>
          </ac:spMkLst>
        </pc:spChg>
        <pc:spChg chg="add mod">
          <ac:chgData name="Roderval Marcelino" userId="9790ed0c9341b7a8" providerId="LiveId" clId="{91282CD3-0B5D-440C-A675-CCF7A2B3E960}" dt="2021-04-12T13:42:40.711" v="397" actId="1076"/>
          <ac:spMkLst>
            <pc:docMk/>
            <pc:sldMk cId="500181672" sldId="425"/>
            <ac:spMk id="14" creationId="{F701AC17-5A03-4CD6-AF30-41BBBC792D85}"/>
          </ac:spMkLst>
        </pc:spChg>
        <pc:spChg chg="add mod">
          <ac:chgData name="Roderval Marcelino" userId="9790ed0c9341b7a8" providerId="LiveId" clId="{91282CD3-0B5D-440C-A675-CCF7A2B3E960}" dt="2021-04-12T13:42:30.548" v="396" actId="1076"/>
          <ac:spMkLst>
            <pc:docMk/>
            <pc:sldMk cId="500181672" sldId="425"/>
            <ac:spMk id="16" creationId="{C4AB9FFC-A6B3-4CA1-B5C7-BA89AEB6D5EA}"/>
          </ac:spMkLst>
        </pc:spChg>
        <pc:picChg chg="add mod">
          <ac:chgData name="Roderval Marcelino" userId="9790ed0c9341b7a8" providerId="LiveId" clId="{91282CD3-0B5D-440C-A675-CCF7A2B3E960}" dt="2021-04-12T13:39:30.003" v="330" actId="1076"/>
          <ac:picMkLst>
            <pc:docMk/>
            <pc:sldMk cId="500181672" sldId="425"/>
            <ac:picMk id="7" creationId="{70A526A5-95B2-460B-8A0E-BA626187B71C}"/>
          </ac:picMkLst>
        </pc:picChg>
        <pc:picChg chg="del">
          <ac:chgData name="Roderval Marcelino" userId="9790ed0c9341b7a8" providerId="LiveId" clId="{91282CD3-0B5D-440C-A675-CCF7A2B3E960}" dt="2021-04-12T13:16:39.013" v="88" actId="478"/>
          <ac:picMkLst>
            <pc:docMk/>
            <pc:sldMk cId="500181672" sldId="425"/>
            <ac:picMk id="9" creationId="{9176DB46-F957-47B8-A4CC-980BD4C04E12}"/>
          </ac:picMkLst>
        </pc:picChg>
        <pc:picChg chg="del">
          <ac:chgData name="Roderval Marcelino" userId="9790ed0c9341b7a8" providerId="LiveId" clId="{91282CD3-0B5D-440C-A675-CCF7A2B3E960}" dt="2021-04-12T13:16:40.558" v="90" actId="478"/>
          <ac:picMkLst>
            <pc:docMk/>
            <pc:sldMk cId="500181672" sldId="425"/>
            <ac:picMk id="13" creationId="{12150E34-4258-4088-BA38-E5B77BFE2A23}"/>
          </ac:picMkLst>
        </pc:picChg>
        <pc:picChg chg="del">
          <ac:chgData name="Roderval Marcelino" userId="9790ed0c9341b7a8" providerId="LiveId" clId="{91282CD3-0B5D-440C-A675-CCF7A2B3E960}" dt="2021-04-12T13:16:39.796" v="89" actId="478"/>
          <ac:picMkLst>
            <pc:docMk/>
            <pc:sldMk cId="500181672" sldId="425"/>
            <ac:picMk id="15" creationId="{36BADC5D-6823-4ED7-AC83-50C889DA064A}"/>
          </ac:picMkLst>
        </pc:picChg>
      </pc:sldChg>
      <pc:sldChg chg="addSp delSp modSp add mod">
        <pc:chgData name="Roderval Marcelino" userId="9790ed0c9341b7a8" providerId="LiveId" clId="{91282CD3-0B5D-440C-A675-CCF7A2B3E960}" dt="2021-04-12T13:28:16.409" v="148" actId="1076"/>
        <pc:sldMkLst>
          <pc:docMk/>
          <pc:sldMk cId="1581017873" sldId="426"/>
        </pc:sldMkLst>
        <pc:spChg chg="del">
          <ac:chgData name="Roderval Marcelino" userId="9790ed0c9341b7a8" providerId="LiveId" clId="{91282CD3-0B5D-440C-A675-CCF7A2B3E960}" dt="2021-04-12T13:27:32.113" v="99" actId="478"/>
          <ac:spMkLst>
            <pc:docMk/>
            <pc:sldMk cId="1581017873" sldId="426"/>
            <ac:spMk id="8" creationId="{00000000-0000-0000-0000-000000000000}"/>
          </ac:spMkLst>
        </pc:spChg>
        <pc:spChg chg="add mod">
          <ac:chgData name="Roderval Marcelino" userId="9790ed0c9341b7a8" providerId="LiveId" clId="{91282CD3-0B5D-440C-A675-CCF7A2B3E960}" dt="2021-04-12T13:28:14.361" v="146" actId="14100"/>
          <ac:spMkLst>
            <pc:docMk/>
            <pc:sldMk cId="1581017873" sldId="426"/>
            <ac:spMk id="9" creationId="{BEB2B3B6-017A-4CE6-8131-1204A95F6E6E}"/>
          </ac:spMkLst>
        </pc:spChg>
        <pc:picChg chg="del">
          <ac:chgData name="Roderval Marcelino" userId="9790ed0c9341b7a8" providerId="LiveId" clId="{91282CD3-0B5D-440C-A675-CCF7A2B3E960}" dt="2021-04-12T13:27:29.363" v="98" actId="478"/>
          <ac:picMkLst>
            <pc:docMk/>
            <pc:sldMk cId="1581017873" sldId="426"/>
            <ac:picMk id="3" creationId="{E48CF879-77A2-4489-B8C3-57E69229CAA5}"/>
          </ac:picMkLst>
        </pc:picChg>
        <pc:picChg chg="add mod">
          <ac:chgData name="Roderval Marcelino" userId="9790ed0c9341b7a8" providerId="LiveId" clId="{91282CD3-0B5D-440C-A675-CCF7A2B3E960}" dt="2021-04-12T13:28:16.409" v="148" actId="1076"/>
          <ac:picMkLst>
            <pc:docMk/>
            <pc:sldMk cId="1581017873" sldId="426"/>
            <ac:picMk id="7" creationId="{39061B9E-BF72-4702-B20A-0CDD655300F4}"/>
          </ac:picMkLst>
        </pc:picChg>
      </pc:sldChg>
      <pc:sldChg chg="add del">
        <pc:chgData name="Roderval Marcelino" userId="9790ed0c9341b7a8" providerId="LiveId" clId="{91282CD3-0B5D-440C-A675-CCF7A2B3E960}" dt="2021-04-12T14:06:31.410" v="418" actId="2696"/>
        <pc:sldMkLst>
          <pc:docMk/>
          <pc:sldMk cId="1056406417" sldId="427"/>
        </pc:sldMkLst>
      </pc:sldChg>
      <pc:sldChg chg="addSp delSp modSp add mod">
        <pc:chgData name="Roderval Marcelino" userId="9790ed0c9341b7a8" providerId="LiveId" clId="{91282CD3-0B5D-440C-A675-CCF7A2B3E960}" dt="2021-04-19T19:03:15.920" v="641"/>
        <pc:sldMkLst>
          <pc:docMk/>
          <pc:sldMk cId="3065401336" sldId="427"/>
        </pc:sldMkLst>
        <pc:spChg chg="del">
          <ac:chgData name="Roderval Marcelino" userId="9790ed0c9341b7a8" providerId="LiveId" clId="{91282CD3-0B5D-440C-A675-CCF7A2B3E960}" dt="2021-04-14T12:32:47.066" v="500" actId="478"/>
          <ac:spMkLst>
            <pc:docMk/>
            <pc:sldMk cId="3065401336" sldId="427"/>
            <ac:spMk id="9" creationId="{B28E3674-54A3-458F-AE41-4A16BE7658DD}"/>
          </ac:spMkLst>
        </pc:spChg>
        <pc:spChg chg="mod">
          <ac:chgData name="Roderval Marcelino" userId="9790ed0c9341b7a8" providerId="LiveId" clId="{91282CD3-0B5D-440C-A675-CCF7A2B3E960}" dt="2021-04-19T19:02:01.762" v="602" actId="20577"/>
          <ac:spMkLst>
            <pc:docMk/>
            <pc:sldMk cId="3065401336" sldId="427"/>
            <ac:spMk id="10" creationId="{00000000-0000-0000-0000-000000000000}"/>
          </ac:spMkLst>
        </pc:spChg>
        <pc:grpChg chg="del mod">
          <ac:chgData name="Roderval Marcelino" userId="9790ed0c9341b7a8" providerId="LiveId" clId="{91282CD3-0B5D-440C-A675-CCF7A2B3E960}" dt="2021-04-19T19:02:28.037" v="609"/>
          <ac:grpSpMkLst>
            <pc:docMk/>
            <pc:sldMk cId="3065401336" sldId="427"/>
            <ac:grpSpMk id="9" creationId="{3604ACB5-B618-4F75-AC2E-A40F51CE446C}"/>
          </ac:grpSpMkLst>
        </pc:grpChg>
        <pc:grpChg chg="del mod">
          <ac:chgData name="Roderval Marcelino" userId="9790ed0c9341b7a8" providerId="LiveId" clId="{91282CD3-0B5D-440C-A675-CCF7A2B3E960}" dt="2021-04-19T19:03:02.064" v="625"/>
          <ac:grpSpMkLst>
            <pc:docMk/>
            <pc:sldMk cId="3065401336" sldId="427"/>
            <ac:grpSpMk id="12" creationId="{4EE04428-37A6-43C4-BB66-2E1C413BA459}"/>
          </ac:grpSpMkLst>
        </pc:grpChg>
        <pc:grpChg chg="del mod">
          <ac:chgData name="Roderval Marcelino" userId="9790ed0c9341b7a8" providerId="LiveId" clId="{91282CD3-0B5D-440C-A675-CCF7A2B3E960}" dt="2021-04-19T19:02:34.096" v="616"/>
          <ac:grpSpMkLst>
            <pc:docMk/>
            <pc:sldMk cId="3065401336" sldId="427"/>
            <ac:grpSpMk id="15" creationId="{5E49F425-9187-40A7-B114-4BEB9008C909}"/>
          </ac:grpSpMkLst>
        </pc:grpChg>
        <pc:grpChg chg="del mod">
          <ac:chgData name="Roderval Marcelino" userId="9790ed0c9341b7a8" providerId="LiveId" clId="{91282CD3-0B5D-440C-A675-CCF7A2B3E960}" dt="2021-04-19T19:02:38.114" v="618"/>
          <ac:grpSpMkLst>
            <pc:docMk/>
            <pc:sldMk cId="3065401336" sldId="427"/>
            <ac:grpSpMk id="19" creationId="{97D87B19-8B69-43FE-AEFE-283BA8EBC56D}"/>
          </ac:grpSpMkLst>
        </pc:grpChg>
        <pc:grpChg chg="del mod">
          <ac:chgData name="Roderval Marcelino" userId="9790ed0c9341b7a8" providerId="LiveId" clId="{91282CD3-0B5D-440C-A675-CCF7A2B3E960}" dt="2021-04-19T19:02:50.940" v="620"/>
          <ac:grpSpMkLst>
            <pc:docMk/>
            <pc:sldMk cId="3065401336" sldId="427"/>
            <ac:grpSpMk id="21" creationId="{33A3476F-DAC7-431D-B2DA-5A32EE944B12}"/>
          </ac:grpSpMkLst>
        </pc:grpChg>
        <pc:grpChg chg="del mod">
          <ac:chgData name="Roderval Marcelino" userId="9790ed0c9341b7a8" providerId="LiveId" clId="{91282CD3-0B5D-440C-A675-CCF7A2B3E960}" dt="2021-04-19T19:03:02.064" v="625"/>
          <ac:grpSpMkLst>
            <pc:docMk/>
            <pc:sldMk cId="3065401336" sldId="427"/>
            <ac:grpSpMk id="23" creationId="{86B83B46-C0EA-4C9F-B122-686D09CD1E5D}"/>
          </ac:grpSpMkLst>
        </pc:grpChg>
        <pc:grpChg chg="del mod">
          <ac:chgData name="Roderval Marcelino" userId="9790ed0c9341b7a8" providerId="LiveId" clId="{91282CD3-0B5D-440C-A675-CCF7A2B3E960}" dt="2021-04-19T19:03:15.920" v="639"/>
          <ac:grpSpMkLst>
            <pc:docMk/>
            <pc:sldMk cId="3065401336" sldId="427"/>
            <ac:grpSpMk id="28" creationId="{C27DE7A6-CBD5-4F9E-B08D-B4F05A73C477}"/>
          </ac:grpSpMkLst>
        </pc:grpChg>
        <pc:picChg chg="del">
          <ac:chgData name="Roderval Marcelino" userId="9790ed0c9341b7a8" providerId="LiveId" clId="{91282CD3-0B5D-440C-A675-CCF7A2B3E960}" dt="2021-04-14T12:32:43.324" v="499" actId="478"/>
          <ac:picMkLst>
            <pc:docMk/>
            <pc:sldMk cId="3065401336" sldId="427"/>
            <ac:picMk id="2" creationId="{1CB70F9A-31F8-4485-968C-8BEE146E5D34}"/>
          </ac:picMkLst>
        </pc:picChg>
        <pc:inkChg chg="add del mod">
          <ac:chgData name="Roderval Marcelino" userId="9790ed0c9341b7a8" providerId="LiveId" clId="{91282CD3-0B5D-440C-A675-CCF7A2B3E960}" dt="2021-04-19T19:03:15.918" v="633"/>
          <ac:inkMkLst>
            <pc:docMk/>
            <pc:sldMk cId="3065401336" sldId="427"/>
            <ac:inkMk id="2" creationId="{16E55026-6C73-4173-9A39-FCA2B426A5A0}"/>
          </ac:inkMkLst>
        </pc:inkChg>
        <pc:inkChg chg="add del mod">
          <ac:chgData name="Roderval Marcelino" userId="9790ed0c9341b7a8" providerId="LiveId" clId="{91282CD3-0B5D-440C-A675-CCF7A2B3E960}" dt="2021-04-19T19:03:15.918" v="632"/>
          <ac:inkMkLst>
            <pc:docMk/>
            <pc:sldMk cId="3065401336" sldId="427"/>
            <ac:inkMk id="3" creationId="{12B499E5-38FB-444C-BA0D-C3258BF7F8D6}"/>
          </ac:inkMkLst>
        </pc:inkChg>
        <pc:inkChg chg="add del mod">
          <ac:chgData name="Roderval Marcelino" userId="9790ed0c9341b7a8" providerId="LiveId" clId="{91282CD3-0B5D-440C-A675-CCF7A2B3E960}" dt="2021-04-19T19:03:15.918" v="636"/>
          <ac:inkMkLst>
            <pc:docMk/>
            <pc:sldMk cId="3065401336" sldId="427"/>
            <ac:inkMk id="6" creationId="{CF606D62-0192-4ABB-AEE4-44DC24E7B8D3}"/>
          </ac:inkMkLst>
        </pc:inkChg>
        <pc:inkChg chg="add del mod">
          <ac:chgData name="Roderval Marcelino" userId="9790ed0c9341b7a8" providerId="LiveId" clId="{91282CD3-0B5D-440C-A675-CCF7A2B3E960}" dt="2021-04-19T19:03:15.920" v="639"/>
          <ac:inkMkLst>
            <pc:docMk/>
            <pc:sldMk cId="3065401336" sldId="427"/>
            <ac:inkMk id="8" creationId="{9C997F7B-AAF0-4EAB-A5D6-4FC1394F4FCC}"/>
          </ac:inkMkLst>
        </pc:inkChg>
        <pc:inkChg chg="add del mod">
          <ac:chgData name="Roderval Marcelino" userId="9790ed0c9341b7a8" providerId="LiveId" clId="{91282CD3-0B5D-440C-A675-CCF7A2B3E960}" dt="2021-04-19T19:03:15.917" v="627"/>
          <ac:inkMkLst>
            <pc:docMk/>
            <pc:sldMk cId="3065401336" sldId="427"/>
            <ac:inkMk id="11" creationId="{D7E0C18E-7A12-4F3C-A11A-AED87A212B7F}"/>
          </ac:inkMkLst>
        </pc:inkChg>
        <pc:inkChg chg="add del mod">
          <ac:chgData name="Roderval Marcelino" userId="9790ed0c9341b7a8" providerId="LiveId" clId="{91282CD3-0B5D-440C-A675-CCF7A2B3E960}" dt="2021-04-19T19:03:15.917" v="629"/>
          <ac:inkMkLst>
            <pc:docMk/>
            <pc:sldMk cId="3065401336" sldId="427"/>
            <ac:inkMk id="13" creationId="{D76662CC-3B42-429A-9699-F8B6F2868DFD}"/>
          </ac:inkMkLst>
        </pc:inkChg>
        <pc:inkChg chg="add del mod">
          <ac:chgData name="Roderval Marcelino" userId="9790ed0c9341b7a8" providerId="LiveId" clId="{91282CD3-0B5D-440C-A675-CCF7A2B3E960}" dt="2021-04-19T19:03:15.919" v="637"/>
          <ac:inkMkLst>
            <pc:docMk/>
            <pc:sldMk cId="3065401336" sldId="427"/>
            <ac:inkMk id="14" creationId="{DCEB50F0-F0AA-43AD-B281-BFCB0958CC10}"/>
          </ac:inkMkLst>
        </pc:inkChg>
        <pc:inkChg chg="add del mod">
          <ac:chgData name="Roderval Marcelino" userId="9790ed0c9341b7a8" providerId="LiveId" clId="{91282CD3-0B5D-440C-A675-CCF7A2B3E960}" dt="2021-04-19T19:03:15.920" v="640"/>
          <ac:inkMkLst>
            <pc:docMk/>
            <pc:sldMk cId="3065401336" sldId="427"/>
            <ac:inkMk id="16" creationId="{DF8516F6-63A2-4583-88F5-2502FA026A66}"/>
          </ac:inkMkLst>
        </pc:inkChg>
        <pc:inkChg chg="add del mod">
          <ac:chgData name="Roderval Marcelino" userId="9790ed0c9341b7a8" providerId="LiveId" clId="{91282CD3-0B5D-440C-A675-CCF7A2B3E960}" dt="2021-04-19T19:03:15.917" v="630"/>
          <ac:inkMkLst>
            <pc:docMk/>
            <pc:sldMk cId="3065401336" sldId="427"/>
            <ac:inkMk id="17" creationId="{F32F4429-D0A1-4F3A-93AE-0C9B55AB627D}"/>
          </ac:inkMkLst>
        </pc:inkChg>
        <pc:inkChg chg="add del mod">
          <ac:chgData name="Roderval Marcelino" userId="9790ed0c9341b7a8" providerId="LiveId" clId="{91282CD3-0B5D-440C-A675-CCF7A2B3E960}" dt="2021-04-19T19:03:15.918" v="634"/>
          <ac:inkMkLst>
            <pc:docMk/>
            <pc:sldMk cId="3065401336" sldId="427"/>
            <ac:inkMk id="18" creationId="{B9A15DA0-68F8-419F-BFEB-45E98EC90403}"/>
          </ac:inkMkLst>
        </pc:inkChg>
        <pc:inkChg chg="add del mod">
          <ac:chgData name="Roderval Marcelino" userId="9790ed0c9341b7a8" providerId="LiveId" clId="{91282CD3-0B5D-440C-A675-CCF7A2B3E960}" dt="2021-04-19T19:03:15.918" v="631"/>
          <ac:inkMkLst>
            <pc:docMk/>
            <pc:sldMk cId="3065401336" sldId="427"/>
            <ac:inkMk id="20" creationId="{59108EE8-87FB-4E9B-9165-4315DFA24E19}"/>
          </ac:inkMkLst>
        </pc:inkChg>
        <pc:inkChg chg="add del mod">
          <ac:chgData name="Roderval Marcelino" userId="9790ed0c9341b7a8" providerId="LiveId" clId="{91282CD3-0B5D-440C-A675-CCF7A2B3E960}" dt="2021-04-19T19:03:15.919" v="638"/>
          <ac:inkMkLst>
            <pc:docMk/>
            <pc:sldMk cId="3065401336" sldId="427"/>
            <ac:inkMk id="22" creationId="{15022A8D-98D8-4B16-B139-25621F1918F4}"/>
          </ac:inkMkLst>
        </pc:inkChg>
        <pc:inkChg chg="add del">
          <ac:chgData name="Roderval Marcelino" userId="9790ed0c9341b7a8" providerId="LiveId" clId="{91282CD3-0B5D-440C-A675-CCF7A2B3E960}" dt="2021-04-19T19:03:15.917" v="628"/>
          <ac:inkMkLst>
            <pc:docMk/>
            <pc:sldMk cId="3065401336" sldId="427"/>
            <ac:inkMk id="24" creationId="{58B0AF21-E6EE-4B9F-8EA2-9EE37FA7C89F}"/>
          </ac:inkMkLst>
        </pc:inkChg>
        <pc:inkChg chg="add del">
          <ac:chgData name="Roderval Marcelino" userId="9790ed0c9341b7a8" providerId="LiveId" clId="{91282CD3-0B5D-440C-A675-CCF7A2B3E960}" dt="2021-04-19T19:03:15.917" v="626"/>
          <ac:inkMkLst>
            <pc:docMk/>
            <pc:sldMk cId="3065401336" sldId="427"/>
            <ac:inkMk id="25" creationId="{1186078A-225A-455B-9FB4-CD7B6F4DEA74}"/>
          </ac:inkMkLst>
        </pc:inkChg>
        <pc:inkChg chg="add del">
          <ac:chgData name="Roderval Marcelino" userId="9790ed0c9341b7a8" providerId="LiveId" clId="{91282CD3-0B5D-440C-A675-CCF7A2B3E960}" dt="2021-04-19T19:03:15.920" v="641"/>
          <ac:inkMkLst>
            <pc:docMk/>
            <pc:sldMk cId="3065401336" sldId="427"/>
            <ac:inkMk id="26" creationId="{527B83F9-09B8-4E1A-87E8-3DF6FF6FF55A}"/>
          </ac:inkMkLst>
        </pc:inkChg>
        <pc:inkChg chg="add del mod">
          <ac:chgData name="Roderval Marcelino" userId="9790ed0c9341b7a8" providerId="LiveId" clId="{91282CD3-0B5D-440C-A675-CCF7A2B3E960}" dt="2021-04-19T19:03:15.918" v="635"/>
          <ac:inkMkLst>
            <pc:docMk/>
            <pc:sldMk cId="3065401336" sldId="427"/>
            <ac:inkMk id="27" creationId="{948FE0F4-C3BA-4AB1-BF8D-7FB6AFB4DF0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500" units="cm"/>
          <inkml:channel name="Y" type="integer" max="1118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1.06793" units="1/cm"/>
          <inkml:channelProperty channel="Y" name="resolution" value="642.528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13:41:56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5590 13609 830 0,'0'0'0'0,"-12"-10"0"16,-8-7 0-16,20 17 41 0,0 0-41 0,0 0 41 15,6 3-41-15,-6-3 1 0,0 0-1 0,5 4 1 16,0 1-1-16,-5-5-1 0,0 0 1 0,4 3 0 16,3 1 0-16,-7-4-51 0,0 0 51 0,5 3-50 15,-5-3 50-15,0 0-126 0,0 0 126 0,0-3-125 16,-5-4 125-16,-2-3-330 0</inkml:trace>
  <inkml:trace contextRef="#ctx0" brushRef="#br0" timeOffset="98860.24">13638 16501 1412 0,'-4'3'0'0,"4"-3"176"0,0 0-176 0,-1 14 177 16,-3 6-177-16,4-20-22 0,0 0 22 0,0 14-22 16,0-4 22-16,0-10-226 0,0 0 226 0,0 7-226 15,0-5 226-15,4 6-836 0</inkml:trace>
  <inkml:trace contextRef="#ctx0" brushRef="#br0" timeOffset="115869.95">23840 16206 886 0,'0'0'0'0,"0"10"0"16,-2 9 0-16,2-19 18 0,0 0-18 0,0 4 19 0,0-8-19 16,0 4-106-16,0 0 106 0,0 0-106 0,2-5 106 15,-2 5-126-15,0 0 126 0,3-3-125 0,0-1 125 0,3-3-254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99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1:</a:t>
            </a:r>
          </a:p>
          <a:p>
            <a:r>
              <a:rPr lang="pt-BR" dirty="0"/>
              <a:t>Timer 1 é de 16 bits, ou seja, conta de 0 a 65535. Se</a:t>
            </a:r>
            <a:r>
              <a:rPr lang="pt-BR" baseline="0" dirty="0"/>
              <a:t> o </a:t>
            </a:r>
            <a:r>
              <a:rPr lang="pt-BR" baseline="0" dirty="0" err="1"/>
              <a:t>clock</a:t>
            </a:r>
            <a:r>
              <a:rPr lang="pt-BR" baseline="0" dirty="0"/>
              <a:t> é de 4Mhz, primeira coisa é dividir por 4, pois o fabricante diz isto. Escolhendo aleatoriamente um </a:t>
            </a:r>
            <a:r>
              <a:rPr lang="pt-BR" baseline="0" dirty="0" err="1"/>
              <a:t>pre</a:t>
            </a:r>
            <a:r>
              <a:rPr lang="pt-BR" baseline="0" dirty="0"/>
              <a:t>-escaler de 4, a frequência fica 250khz, que é igual a 4 </a:t>
            </a:r>
            <a:r>
              <a:rPr lang="pt-BR" baseline="0" dirty="0" err="1"/>
              <a:t>us</a:t>
            </a:r>
            <a:r>
              <a:rPr lang="pt-BR" baseline="0" dirty="0"/>
              <a:t> de período. Desta forma precisamos de 4 </a:t>
            </a:r>
            <a:r>
              <a:rPr lang="pt-BR" baseline="0" dirty="0" err="1"/>
              <a:t>us</a:t>
            </a:r>
            <a:r>
              <a:rPr lang="pt-BR" baseline="0" dirty="0"/>
              <a:t> para contar 1. 100ms tem 100.000 </a:t>
            </a:r>
            <a:r>
              <a:rPr lang="pt-BR" baseline="0" dirty="0" err="1"/>
              <a:t>us</a:t>
            </a:r>
            <a:r>
              <a:rPr lang="pt-BR" baseline="0" dirty="0"/>
              <a:t>, logo 100.000/4 = 25.000, então se contarmos 25.000 pulsos, sendo cada pulso de 4us teremos 100ms.</a:t>
            </a:r>
          </a:p>
          <a:p>
            <a:r>
              <a:rPr lang="pt-BR" baseline="0" dirty="0"/>
              <a:t>Basta carregar o timer 1 com (65.535 – 25.000 = 40535)</a:t>
            </a:r>
          </a:p>
          <a:p>
            <a:endParaRPr lang="pt-BR" baseline="0" dirty="0"/>
          </a:p>
          <a:p>
            <a:r>
              <a:rPr lang="pt-BR" baseline="0" dirty="0"/>
              <a:t>Solução 2: O timer 0 é de 8 bits, logo conta até 255. Com </a:t>
            </a:r>
            <a:r>
              <a:rPr lang="pt-BR" baseline="0" dirty="0" err="1"/>
              <a:t>clock</a:t>
            </a:r>
            <a:r>
              <a:rPr lang="pt-BR" baseline="0" dirty="0"/>
              <a:t> de 4Mhz a base de tempo é de 1us. 1 </a:t>
            </a:r>
            <a:r>
              <a:rPr lang="pt-BR" baseline="0" dirty="0" err="1"/>
              <a:t>ms</a:t>
            </a:r>
            <a:r>
              <a:rPr lang="pt-BR" baseline="0" dirty="0"/>
              <a:t> possui 1000 us. Aleatoriamente vou usar o </a:t>
            </a:r>
            <a:r>
              <a:rPr lang="pt-BR" baseline="0" dirty="0" err="1"/>
              <a:t>pre</a:t>
            </a:r>
            <a:r>
              <a:rPr lang="pt-BR" baseline="0" dirty="0"/>
              <a:t>-escaler de 8, então teremos base de tempo de 8us. 1000 </a:t>
            </a:r>
            <a:r>
              <a:rPr lang="pt-BR" baseline="0" dirty="0" err="1"/>
              <a:t>us</a:t>
            </a:r>
            <a:r>
              <a:rPr lang="pt-BR" baseline="0" dirty="0"/>
              <a:t> / 8 = 125, ou seja, nesta configuração se contarmos 100 pulsos de 8us, teremos 1 ms. Basta então carregar o timer 0 com (255 -125 = 130) e esperar chamar a </a:t>
            </a:r>
            <a:r>
              <a:rPr lang="pt-BR" baseline="0" dirty="0" err="1"/>
              <a:t>interuupção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7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2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#pragma </a:t>
            </a:r>
            <a:r>
              <a:rPr lang="pt-BR" dirty="0" err="1"/>
              <a:t>config</a:t>
            </a:r>
            <a:r>
              <a:rPr lang="pt-BR" dirty="0"/>
              <a:t> WDTE = ON   //habilita o uso do WDT</a:t>
            </a:r>
          </a:p>
          <a:p>
            <a:r>
              <a:rPr lang="pt-BR" dirty="0"/>
              <a:t>#pragma </a:t>
            </a:r>
            <a:r>
              <a:rPr lang="pt-BR" dirty="0" err="1"/>
              <a:t>config</a:t>
            </a:r>
            <a:r>
              <a:rPr lang="pt-BR" dirty="0"/>
              <a:t> FOSC HS     //define uso do </a:t>
            </a:r>
            <a:r>
              <a:rPr lang="pt-BR" dirty="0" err="1"/>
              <a:t>clock</a:t>
            </a:r>
            <a:r>
              <a:rPr lang="pt-BR" dirty="0"/>
              <a:t> externo EM 4 OU 20mHZ</a:t>
            </a:r>
          </a:p>
          <a:p>
            <a:r>
              <a:rPr lang="pt-BR" dirty="0"/>
              <a:t>//se usar o XT no máximo 4Mhz</a:t>
            </a:r>
          </a:p>
          <a:p>
            <a:r>
              <a:rPr lang="pt-BR" dirty="0"/>
              <a:t>#pragma </a:t>
            </a:r>
            <a:r>
              <a:rPr lang="pt-BR" dirty="0" err="1"/>
              <a:t>config</a:t>
            </a:r>
            <a:r>
              <a:rPr lang="pt-BR" dirty="0"/>
              <a:t> PWRTE = ON   //habilita reset ao ligar</a:t>
            </a:r>
          </a:p>
          <a:p>
            <a:r>
              <a:rPr lang="pt-BR" dirty="0"/>
              <a:t>#pragma </a:t>
            </a:r>
            <a:r>
              <a:rPr lang="pt-BR" dirty="0" err="1"/>
              <a:t>config</a:t>
            </a:r>
            <a:r>
              <a:rPr lang="pt-BR" dirty="0"/>
              <a:t> BOREN = ON   //Habilita o reset por Brown-out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cesso%20industrial.do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28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Timers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Como </a:t>
            </a:r>
            <a:r>
              <a:rPr lang="en-US" sz="3400" dirty="0" err="1">
                <a:solidFill>
                  <a:schemeClr val="bg1"/>
                </a:solidFill>
              </a:rPr>
              <a:t>calcular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os</a:t>
            </a:r>
            <a:r>
              <a:rPr lang="en-US" sz="3400" dirty="0">
                <a:solidFill>
                  <a:schemeClr val="bg1"/>
                </a:solidFill>
              </a:rPr>
              <a:t> tempos: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988840"/>
            <a:ext cx="9072563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altLang="pt-BR" dirty="0"/>
              <a:t>Com </a:t>
            </a:r>
            <a:r>
              <a:rPr lang="pt-BR" altLang="pt-BR" dirty="0" err="1"/>
              <a:t>clock</a:t>
            </a:r>
            <a:r>
              <a:rPr lang="pt-BR" altLang="pt-BR" dirty="0"/>
              <a:t>  = 20Mhz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20Mhz / 4 = 5Mhz (sempre dividi por 4)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 err="1"/>
              <a:t>Pré-escala</a:t>
            </a:r>
            <a:r>
              <a:rPr lang="pt-BR" altLang="pt-BR" dirty="0"/>
              <a:t> </a:t>
            </a:r>
            <a:r>
              <a:rPr lang="en-US" altLang="pt-BR" dirty="0"/>
              <a:t>T1_DIV_BY_8 </a:t>
            </a:r>
          </a:p>
          <a:p>
            <a:pPr>
              <a:buFont typeface="Wingdings" pitchFamily="2" charset="2"/>
              <a:buChar char="§"/>
            </a:pPr>
            <a:r>
              <a:rPr lang="en-US" altLang="pt-BR" dirty="0"/>
              <a:t>5Mhz / 8 = 625khz = </a:t>
            </a:r>
            <a:r>
              <a:rPr lang="en-US" altLang="pt-BR" dirty="0" err="1"/>
              <a:t>período</a:t>
            </a:r>
            <a:r>
              <a:rPr lang="en-US" altLang="pt-BR" dirty="0"/>
              <a:t> = 1.6 </a:t>
            </a:r>
            <a:r>
              <a:rPr lang="en-US" altLang="pt-BR" dirty="0">
                <a:cs typeface="Arial" charset="0"/>
              </a:rPr>
              <a:t>µs </a:t>
            </a:r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Um pulso e uma contagem a cada 1.6 </a:t>
            </a:r>
            <a:r>
              <a:rPr lang="en-US" altLang="pt-BR" dirty="0">
                <a:cs typeface="Arial" charset="0"/>
              </a:rPr>
              <a:t>µs</a:t>
            </a:r>
          </a:p>
          <a:p>
            <a:pPr>
              <a:buFont typeface="Wingdings" pitchFamily="2" charset="2"/>
              <a:buChar char="§"/>
            </a:pPr>
            <a:r>
              <a:rPr lang="en-US" altLang="pt-BR" dirty="0"/>
              <a:t>Se </a:t>
            </a:r>
            <a:r>
              <a:rPr lang="en-US" altLang="pt-BR" dirty="0" err="1"/>
              <a:t>quiser</a:t>
            </a:r>
            <a:r>
              <a:rPr lang="en-US" altLang="pt-BR" dirty="0"/>
              <a:t> 100ms de tempo, </a:t>
            </a:r>
            <a:r>
              <a:rPr lang="en-US" altLang="pt-BR" dirty="0" err="1"/>
              <a:t>dividi</a:t>
            </a:r>
            <a:r>
              <a:rPr lang="en-US" altLang="pt-BR" dirty="0"/>
              <a:t> </a:t>
            </a:r>
            <a:r>
              <a:rPr lang="en-US" altLang="pt-BR" dirty="0" err="1"/>
              <a:t>por</a:t>
            </a:r>
            <a:r>
              <a:rPr lang="en-US" altLang="pt-BR" dirty="0"/>
              <a:t> 1,6</a:t>
            </a:r>
            <a:r>
              <a:rPr lang="en-US" altLang="pt-BR" dirty="0">
                <a:cs typeface="Arial" charset="0"/>
              </a:rPr>
              <a:t> µs= 62500 </a:t>
            </a:r>
            <a:r>
              <a:rPr lang="en-US" altLang="pt-BR" dirty="0" err="1">
                <a:cs typeface="Arial" charset="0"/>
              </a:rPr>
              <a:t>pulsos</a:t>
            </a:r>
            <a:r>
              <a:rPr lang="en-US" altLang="pt-BR" dirty="0">
                <a:cs typeface="Arial" charset="0"/>
              </a:rPr>
              <a:t> de 1,6</a:t>
            </a:r>
            <a:r>
              <a:rPr lang="en-US" altLang="pt-BR" dirty="0"/>
              <a:t> </a:t>
            </a:r>
            <a:r>
              <a:rPr lang="en-US" altLang="pt-BR" dirty="0">
                <a:cs typeface="Arial" charset="0"/>
              </a:rPr>
              <a:t>µs.</a:t>
            </a:r>
          </a:p>
          <a:p>
            <a:pPr>
              <a:buFont typeface="Wingdings" pitchFamily="2" charset="2"/>
              <a:buChar char="§"/>
            </a:pPr>
            <a:r>
              <a:rPr lang="en-US" altLang="pt-BR" dirty="0">
                <a:cs typeface="Arial" charset="0"/>
              </a:rPr>
              <a:t>Basta o timer 1 </a:t>
            </a:r>
            <a:r>
              <a:rPr lang="en-US" altLang="pt-BR" dirty="0" err="1">
                <a:cs typeface="Arial" charset="0"/>
              </a:rPr>
              <a:t>contar</a:t>
            </a:r>
            <a:r>
              <a:rPr lang="en-US" altLang="pt-BR" dirty="0">
                <a:cs typeface="Arial" charset="0"/>
              </a:rPr>
              <a:t> 62500 </a:t>
            </a:r>
            <a:r>
              <a:rPr lang="en-US" altLang="pt-BR" dirty="0" err="1">
                <a:cs typeface="Arial" charset="0"/>
              </a:rPr>
              <a:t>pulsos</a:t>
            </a:r>
            <a:r>
              <a:rPr lang="en-US" altLang="pt-BR" dirty="0">
                <a:cs typeface="Arial" charset="0"/>
              </a:rPr>
              <a:t>.</a:t>
            </a:r>
            <a:endParaRPr lang="pt-BR" altLang="pt-BR" dirty="0"/>
          </a:p>
        </p:txBody>
      </p:sp>
      <p:sp>
        <p:nvSpPr>
          <p:cNvPr id="2" name="Retângulo 1"/>
          <p:cNvSpPr/>
          <p:nvPr/>
        </p:nvSpPr>
        <p:spPr>
          <a:xfrm>
            <a:off x="2051720" y="1268759"/>
            <a:ext cx="464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b="1" u="sng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Desejo um temporizador de 100ms</a:t>
            </a:r>
            <a:endParaRPr lang="pt-BR" sz="2400" b="1" u="sng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88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Exercícios</a:t>
            </a:r>
            <a:r>
              <a:rPr lang="en-US" sz="3400" dirty="0">
                <a:solidFill>
                  <a:schemeClr val="bg1"/>
                </a:solidFill>
              </a:rPr>
              <a:t> com timers: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8105" y="1678728"/>
            <a:ext cx="9072563" cy="49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pt-BR" altLang="pt-BR" dirty="0"/>
              <a:t>1.Desejo configurar o timer 1 para uma temporização de 100ms. Quantos pulsos devo contar? Qual </a:t>
            </a:r>
            <a:r>
              <a:rPr lang="pt-BR" altLang="pt-BR" dirty="0" err="1"/>
              <a:t>pre</a:t>
            </a:r>
            <a:r>
              <a:rPr lang="pt-BR" altLang="pt-BR" dirty="0"/>
              <a:t>-escaler usar? Supor cristal de 4Mhz.</a:t>
            </a:r>
          </a:p>
          <a:p>
            <a:pPr>
              <a:buFont typeface="Wingdings" pitchFamily="2" charset="2"/>
              <a:buChar char="§"/>
            </a:pPr>
            <a:endParaRPr lang="pt-BR" altLang="pt-BR" dirty="0"/>
          </a:p>
          <a:p>
            <a:pPr>
              <a:buFont typeface="Wingdings" pitchFamily="2" charset="2"/>
              <a:buChar char="§"/>
            </a:pPr>
            <a:r>
              <a:rPr lang="pt-BR" altLang="pt-BR" dirty="0"/>
              <a:t>2. Preciso configurar o timer 0 para uma contagem de 1 ms. Como configurá-lo? Supor cristal de 4 </a:t>
            </a:r>
            <a:r>
              <a:rPr lang="pt-BR" altLang="pt-BR" dirty="0" err="1"/>
              <a:t>Mhz</a:t>
            </a:r>
            <a:r>
              <a:rPr lang="pt-BR" alt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18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3" y="0"/>
            <a:ext cx="7715355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Exemplo</a:t>
            </a:r>
            <a:r>
              <a:rPr lang="en-US" sz="3400" dirty="0">
                <a:solidFill>
                  <a:schemeClr val="bg1"/>
                </a:solidFill>
              </a:rPr>
              <a:t> timer 0 </a:t>
            </a:r>
            <a:r>
              <a:rPr lang="en-US" sz="3400" dirty="0" err="1">
                <a:solidFill>
                  <a:schemeClr val="bg1"/>
                </a:solidFill>
              </a:rPr>
              <a:t>como</a:t>
            </a:r>
            <a:r>
              <a:rPr lang="en-US" sz="3400" dirty="0">
                <a:solidFill>
                  <a:schemeClr val="bg1"/>
                </a:solidFill>
              </a:rPr>
              <a:t> Contador-XC8: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F241DA1-8296-4C54-8C39-8605F486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51285"/>
            <a:ext cx="8071398" cy="31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2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563004" cy="857232"/>
          </a:xfrm>
          <a:noFill/>
        </p:spPr>
        <p:txBody>
          <a:bodyPr/>
          <a:lstStyle/>
          <a:p>
            <a:r>
              <a:rPr lang="en-US" sz="3400" dirty="0" err="1">
                <a:solidFill>
                  <a:schemeClr val="bg1"/>
                </a:solidFill>
              </a:rPr>
              <a:t>Exemplo</a:t>
            </a:r>
            <a:r>
              <a:rPr lang="en-US" sz="3400" dirty="0">
                <a:solidFill>
                  <a:schemeClr val="bg1"/>
                </a:solidFill>
              </a:rPr>
              <a:t> timer 0 </a:t>
            </a:r>
            <a:r>
              <a:rPr lang="en-US" sz="3400" dirty="0" err="1">
                <a:solidFill>
                  <a:schemeClr val="bg1"/>
                </a:solidFill>
              </a:rPr>
              <a:t>como</a:t>
            </a:r>
            <a:r>
              <a:rPr lang="en-US" sz="3400" dirty="0">
                <a:solidFill>
                  <a:schemeClr val="bg1"/>
                </a:solidFill>
              </a:rPr>
              <a:t> Contador-XC8: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4A2767-BF79-4A97-881B-2D309214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9" y="1052736"/>
            <a:ext cx="6624042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949436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1 </a:t>
            </a:r>
            <a:r>
              <a:rPr lang="en-US" sz="3400" dirty="0" err="1">
                <a:solidFill>
                  <a:schemeClr val="bg1"/>
                </a:solidFill>
              </a:rPr>
              <a:t>como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temporizador</a:t>
            </a:r>
            <a:r>
              <a:rPr lang="en-US" sz="3400" dirty="0">
                <a:solidFill>
                  <a:schemeClr val="bg1"/>
                </a:solidFill>
              </a:rPr>
              <a:t>- 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D16956-2FDE-48C8-82CD-57CFABB42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980728"/>
            <a:ext cx="8174323" cy="52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949436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1 </a:t>
            </a:r>
            <a:r>
              <a:rPr lang="en-US" sz="3400" dirty="0" err="1">
                <a:solidFill>
                  <a:schemeClr val="bg1"/>
                </a:solidFill>
              </a:rPr>
              <a:t>como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temporizador</a:t>
            </a:r>
            <a:r>
              <a:rPr lang="en-US" sz="3400" dirty="0">
                <a:solidFill>
                  <a:schemeClr val="bg1"/>
                </a:solidFill>
              </a:rPr>
              <a:t>- XC8: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D6D795-D582-47D6-B796-ABA3AF5C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8333"/>
            <a:ext cx="844369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Exercícios</a:t>
            </a:r>
            <a:r>
              <a:rPr lang="en-US" sz="3400" dirty="0">
                <a:solidFill>
                  <a:schemeClr val="bg1"/>
                </a:solidFill>
              </a:rPr>
              <a:t>: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66192" y="1844824"/>
            <a:ext cx="7126288" cy="120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defTabSz="912813"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1. Desenvolver um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sistema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embarcado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que a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cada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contagem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externa de 10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pulsos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inverta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o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sinal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de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saída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do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pino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RB0. (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Entrada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,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por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exemplo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RA4)</a:t>
            </a:r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1520" y="2060848"/>
            <a:ext cx="1439862" cy="7921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835696" y="4437112"/>
            <a:ext cx="290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hlinkClick r:id="rId3" action="ppaction://hlinkfile"/>
              </a:rPr>
              <a:t>2. Processo Industrial</a:t>
            </a:r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1520" y="4271862"/>
            <a:ext cx="1439862" cy="7921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4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Watchdog Time: </a:t>
            </a:r>
            <a:r>
              <a:rPr lang="en-US" sz="3400" dirty="0" err="1">
                <a:solidFill>
                  <a:schemeClr val="bg1"/>
                </a:solidFill>
              </a:rPr>
              <a:t>Cão</a:t>
            </a:r>
            <a:r>
              <a:rPr lang="en-US" sz="3400" dirty="0">
                <a:solidFill>
                  <a:schemeClr val="bg1"/>
                </a:solidFill>
              </a:rPr>
              <a:t> de </a:t>
            </a:r>
            <a:r>
              <a:rPr lang="en-US" sz="3400" dirty="0" err="1">
                <a:solidFill>
                  <a:schemeClr val="bg1"/>
                </a:solidFill>
              </a:rPr>
              <a:t>guarda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548" y="1556792"/>
            <a:ext cx="8136904" cy="8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6" rIns="91430" bIns="45716">
            <a:spAutoFit/>
          </a:bodyPr>
          <a:lstStyle>
            <a:lvl1pPr defTabSz="912813"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Temporiza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a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varredura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do loop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infinito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,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caso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aconteça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algum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travamento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</a:t>
            </a:r>
            <a:r>
              <a:rPr lang="en-US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ele</a:t>
            </a:r>
            <a:r>
              <a:rPr lang="en-US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reset o Sistema.</a:t>
            </a:r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pic>
        <p:nvPicPr>
          <p:cNvPr id="3" name="Imagem 2" descr="Homem com cachorro&#10;&#10;Descrição gerada automaticamente">
            <a:extLst>
              <a:ext uri="{FF2B5EF4-FFF2-40B4-BE49-F238E27FC236}">
                <a16:creationId xmlns:a16="http://schemas.microsoft.com/office/drawing/2014/main" id="{C71B3BAC-2A1E-47BB-9011-7F69836E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4106788" cy="23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813532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Watchdog Time: </a:t>
            </a:r>
            <a:r>
              <a:rPr lang="en-US" sz="3400" dirty="0" err="1">
                <a:solidFill>
                  <a:schemeClr val="bg1"/>
                </a:solidFill>
              </a:rPr>
              <a:t>Cão</a:t>
            </a:r>
            <a:r>
              <a:rPr lang="en-US" sz="3400" dirty="0">
                <a:solidFill>
                  <a:schemeClr val="bg1"/>
                </a:solidFill>
              </a:rPr>
              <a:t> de </a:t>
            </a:r>
            <a:r>
              <a:rPr lang="en-US" sz="3400" dirty="0" err="1">
                <a:solidFill>
                  <a:schemeClr val="bg1"/>
                </a:solidFill>
              </a:rPr>
              <a:t>guarda</a:t>
            </a:r>
            <a:r>
              <a:rPr lang="en-US" sz="3400" dirty="0">
                <a:solidFill>
                  <a:schemeClr val="bg1"/>
                </a:solidFill>
              </a:rPr>
              <a:t> no XC8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39552" y="739043"/>
            <a:ext cx="93287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 algn="just"/>
            <a:r>
              <a:rPr lang="pt-BR" sz="2400" b="1" dirty="0" err="1">
                <a:solidFill>
                  <a:srgbClr val="002060"/>
                </a:solidFill>
              </a:rPr>
              <a:t>Configuration</a:t>
            </a:r>
            <a:r>
              <a:rPr lang="pt-BR" sz="2400" b="1" dirty="0">
                <a:solidFill>
                  <a:srgbClr val="002060"/>
                </a:solidFill>
              </a:rPr>
              <a:t> bits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#pragma </a:t>
            </a:r>
            <a:r>
              <a:rPr lang="pt-BR" sz="2400" dirty="0" err="1">
                <a:solidFill>
                  <a:srgbClr val="002060"/>
                </a:solidFill>
              </a:rPr>
              <a:t>config</a:t>
            </a:r>
            <a:r>
              <a:rPr lang="pt-BR" sz="2400" dirty="0">
                <a:solidFill>
                  <a:srgbClr val="002060"/>
                </a:solidFill>
              </a:rPr>
              <a:t> WDTE = ON         //habilita o uso do WDT</a:t>
            </a:r>
          </a:p>
          <a:p>
            <a:pPr algn="just" eaLnBrk="1" hangingPunct="1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 algn="just" eaLnBrk="1" hangingPunct="1"/>
            <a:r>
              <a:rPr lang="pt-BR" altLang="pt-BR" sz="2400" b="1" dirty="0">
                <a:solidFill>
                  <a:srgbClr val="002060"/>
                </a:solidFill>
              </a:rPr>
              <a:t>Comandos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CLRWDT ();         //reinicializa a contagem</a:t>
            </a:r>
          </a:p>
          <a:p>
            <a:pPr algn="just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B70F9A-31F8-4485-968C-8BEE146E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72" y="3416700"/>
            <a:ext cx="3654406" cy="26670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28E3674-54A3-458F-AE41-4A16BE76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70" y="3876038"/>
            <a:ext cx="5076056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endParaRPr lang="pt-BR" sz="1500" dirty="0">
              <a:solidFill>
                <a:srgbClr val="002060"/>
              </a:solidFill>
            </a:endParaRP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18ms - Valor default. </a:t>
            </a:r>
            <a:r>
              <a:rPr lang="pt-BR" sz="1500" dirty="0" err="1">
                <a:solidFill>
                  <a:srgbClr val="002060"/>
                </a:solidFill>
              </a:rPr>
              <a:t>Osc</a:t>
            </a:r>
            <a:r>
              <a:rPr lang="pt-BR" sz="1500" dirty="0">
                <a:solidFill>
                  <a:srgbClr val="002060"/>
                </a:solidFill>
              </a:rPr>
              <a:t> interno e independente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36ms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72ms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144ms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288ms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576ms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1152m</a:t>
            </a:r>
          </a:p>
          <a:p>
            <a:pPr algn="just"/>
            <a:r>
              <a:rPr lang="pt-BR" sz="1500" dirty="0">
                <a:solidFill>
                  <a:srgbClr val="002060"/>
                </a:solidFill>
              </a:rPr>
              <a:t>2304ms</a:t>
            </a:r>
          </a:p>
          <a:p>
            <a:pPr algn="just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89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7813532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Watchdog Time: </a:t>
            </a:r>
            <a:r>
              <a:rPr lang="en-US" sz="3400" dirty="0" err="1">
                <a:solidFill>
                  <a:schemeClr val="bg1"/>
                </a:solidFill>
              </a:rPr>
              <a:t>Cão</a:t>
            </a:r>
            <a:r>
              <a:rPr lang="en-US" sz="3400" dirty="0">
                <a:solidFill>
                  <a:schemeClr val="bg1"/>
                </a:solidFill>
              </a:rPr>
              <a:t> de </a:t>
            </a:r>
            <a:r>
              <a:rPr lang="en-US" sz="3400" dirty="0" err="1">
                <a:solidFill>
                  <a:schemeClr val="bg1"/>
                </a:solidFill>
              </a:rPr>
              <a:t>guarda</a:t>
            </a:r>
            <a:r>
              <a:rPr lang="en-US" sz="3400" dirty="0">
                <a:solidFill>
                  <a:schemeClr val="bg1"/>
                </a:solidFill>
              </a:rPr>
              <a:t> no XC8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395536" y="700204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3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  <a:p>
            <a:pPr algn="just"/>
            <a:r>
              <a:rPr lang="pt-BR" sz="2400" b="1" dirty="0" err="1">
                <a:solidFill>
                  <a:srgbClr val="002060"/>
                </a:solidFill>
              </a:rPr>
              <a:t>Configuration</a:t>
            </a:r>
            <a:r>
              <a:rPr lang="pt-BR" sz="2400" b="1" dirty="0">
                <a:solidFill>
                  <a:srgbClr val="002060"/>
                </a:solidFill>
              </a:rPr>
              <a:t> bits</a:t>
            </a:r>
          </a:p>
          <a:p>
            <a:endParaRPr lang="pt-BR" sz="2400" dirty="0">
              <a:solidFill>
                <a:srgbClr val="002060"/>
              </a:solidFill>
            </a:endParaRPr>
          </a:p>
          <a:p>
            <a:r>
              <a:rPr lang="pt-BR" sz="2400" dirty="0">
                <a:solidFill>
                  <a:srgbClr val="002060"/>
                </a:solidFill>
              </a:rPr>
              <a:t>#pragma </a:t>
            </a:r>
            <a:r>
              <a:rPr lang="pt-BR" sz="2400" dirty="0" err="1">
                <a:solidFill>
                  <a:srgbClr val="002060"/>
                </a:solidFill>
              </a:rPr>
              <a:t>config</a:t>
            </a:r>
            <a:r>
              <a:rPr lang="pt-BR" sz="2400" dirty="0">
                <a:solidFill>
                  <a:srgbClr val="002060"/>
                </a:solidFill>
              </a:rPr>
              <a:t> WDTE = ON   //habilita o uso do WDT</a:t>
            </a:r>
          </a:p>
          <a:p>
            <a:r>
              <a:rPr lang="pt-BR" sz="2400" dirty="0">
                <a:solidFill>
                  <a:srgbClr val="002060"/>
                </a:solidFill>
              </a:rPr>
              <a:t>#pragma </a:t>
            </a:r>
            <a:r>
              <a:rPr lang="pt-BR" sz="2400" dirty="0" err="1">
                <a:solidFill>
                  <a:srgbClr val="002060"/>
                </a:solidFill>
              </a:rPr>
              <a:t>config</a:t>
            </a:r>
            <a:r>
              <a:rPr lang="pt-BR" sz="2400" dirty="0">
                <a:solidFill>
                  <a:srgbClr val="002060"/>
                </a:solidFill>
              </a:rPr>
              <a:t> FOSC = HS     //define uso do </a:t>
            </a:r>
            <a:r>
              <a:rPr lang="pt-BR" sz="2400" dirty="0" err="1">
                <a:solidFill>
                  <a:srgbClr val="002060"/>
                </a:solidFill>
              </a:rPr>
              <a:t>clock</a:t>
            </a:r>
            <a:r>
              <a:rPr lang="pt-BR" sz="2400" dirty="0">
                <a:solidFill>
                  <a:srgbClr val="002060"/>
                </a:solidFill>
              </a:rPr>
              <a:t> externo //em 4 ou 20Mhz</a:t>
            </a:r>
          </a:p>
          <a:p>
            <a:r>
              <a:rPr lang="pt-BR" sz="2400" dirty="0">
                <a:solidFill>
                  <a:srgbClr val="002060"/>
                </a:solidFill>
              </a:rPr>
              <a:t>//se usar o XT no máximo 4Mhz</a:t>
            </a:r>
          </a:p>
          <a:p>
            <a:r>
              <a:rPr lang="pt-BR" sz="2400" dirty="0">
                <a:solidFill>
                  <a:srgbClr val="002060"/>
                </a:solidFill>
              </a:rPr>
              <a:t>#pragma </a:t>
            </a:r>
            <a:r>
              <a:rPr lang="pt-BR" sz="2400" dirty="0" err="1">
                <a:solidFill>
                  <a:srgbClr val="002060"/>
                </a:solidFill>
              </a:rPr>
              <a:t>config</a:t>
            </a:r>
            <a:r>
              <a:rPr lang="pt-BR" sz="2400" dirty="0">
                <a:solidFill>
                  <a:srgbClr val="002060"/>
                </a:solidFill>
              </a:rPr>
              <a:t> PWRTE = ON   //habilita reset ao ligar</a:t>
            </a:r>
          </a:p>
          <a:p>
            <a:r>
              <a:rPr lang="pt-BR" sz="2400" dirty="0">
                <a:solidFill>
                  <a:srgbClr val="002060"/>
                </a:solidFill>
              </a:rPr>
              <a:t>#pragma </a:t>
            </a:r>
            <a:r>
              <a:rPr lang="pt-BR" sz="2400" dirty="0" err="1">
                <a:solidFill>
                  <a:srgbClr val="002060"/>
                </a:solidFill>
              </a:rPr>
              <a:t>config</a:t>
            </a:r>
            <a:r>
              <a:rPr lang="pt-BR" sz="2400" dirty="0">
                <a:solidFill>
                  <a:srgbClr val="002060"/>
                </a:solidFill>
              </a:rPr>
              <a:t> BOREN = ON   //Habilita o reset por Brown-out </a:t>
            </a:r>
          </a:p>
          <a:p>
            <a:pPr algn="just"/>
            <a:endParaRPr lang="pt-BR" alt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4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445380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7" name="Picture 11" descr="Contador_assincrono"/>
          <p:cNvPicPr>
            <a:picLocks noChangeAspect="1" noChangeArrowheads="1"/>
          </p:cNvPicPr>
          <p:nvPr/>
        </p:nvPicPr>
        <p:blipFill>
          <a:blip r:embed="rId4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66960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908720"/>
            <a:ext cx="9072562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3" tIns="50392" rIns="100783" bIns="50392"/>
          <a:lstStyle>
            <a:lvl1pPr marL="377825" indent="-377825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Definição: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900" dirty="0"/>
              <a:t>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São circuitos digitais contadores que dependendo do sinal de </a:t>
            </a:r>
            <a:r>
              <a:rPr lang="pt-BR" altLang="pt-BR" sz="2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clock</a:t>
            </a:r>
            <a:r>
              <a:rPr lang="pt-BR" alt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 de referência podem ser chamados de contadores ou temporizadores.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70F7937-8B7F-40DA-BDE4-D431E847743F}"/>
                  </a:ext>
                </a:extLst>
              </p14:cNvPr>
              <p14:cNvContentPartPr/>
              <p14:nvPr/>
            </p14:nvContentPartPr>
            <p14:xfrm>
              <a:off x="2000880" y="4889520"/>
              <a:ext cx="6586200" cy="1079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70F7937-8B7F-40DA-BDE4-D431E84774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1520" y="4880160"/>
                <a:ext cx="6604920" cy="10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5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</a:t>
            </a:r>
            <a:r>
              <a:rPr lang="pt-BR" sz="36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3600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Timers</a:t>
            </a:r>
            <a:endParaRPr lang="pt-BR" sz="360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0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3466" y="1183506"/>
            <a:ext cx="9575800" cy="54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 dirty="0"/>
              <a:t>8 Bits contador ou temporizador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 dirty="0" err="1"/>
              <a:t>Pré</a:t>
            </a:r>
            <a:r>
              <a:rPr lang="pt-BR" altLang="pt-BR" dirty="0"/>
              <a:t>-escaler programável por software – 8 bits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 dirty="0"/>
              <a:t>Selecionável </a:t>
            </a:r>
            <a:r>
              <a:rPr lang="pt-BR" altLang="pt-BR" dirty="0" err="1"/>
              <a:t>clock</a:t>
            </a:r>
            <a:r>
              <a:rPr lang="pt-BR" altLang="pt-BR" dirty="0"/>
              <a:t> externo ou interno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 dirty="0"/>
              <a:t>Interrupção é chamada em </a:t>
            </a:r>
            <a:r>
              <a:rPr lang="pt-BR" altLang="pt-BR" dirty="0" err="1"/>
              <a:t>FFh</a:t>
            </a:r>
            <a:r>
              <a:rPr lang="pt-BR" altLang="pt-BR" dirty="0"/>
              <a:t> para 00h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pt-BR" altLang="pt-BR" dirty="0"/>
              <a:t>Quando contador usar o pino T0CKI (6)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pt-BR" sz="2100" dirty="0"/>
          </a:p>
          <a:p>
            <a:pPr>
              <a:lnSpc>
                <a:spcPct val="90000"/>
              </a:lnSpc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8CF879-77A2-4489-B8C3-57E69229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429000"/>
            <a:ext cx="3600400" cy="27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0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061B9E-BF72-4702-B20A-0CDD6553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7" y="2564904"/>
            <a:ext cx="8596105" cy="186706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EB2B3B6-017A-4CE6-8131-1204A95F6E6E}"/>
              </a:ext>
            </a:extLst>
          </p:cNvPr>
          <p:cNvSpPr txBox="1">
            <a:spLocks noChangeArrowheads="1"/>
          </p:cNvSpPr>
          <p:nvPr/>
        </p:nvSpPr>
        <p:spPr>
          <a:xfrm>
            <a:off x="2051720" y="1484784"/>
            <a:ext cx="633670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Registradores afetados pelo Timer 0</a:t>
            </a:r>
            <a:endParaRPr lang="en-US" altLang="pt-BR" sz="2100" dirty="0"/>
          </a:p>
          <a:p>
            <a:pPr>
              <a:lnSpc>
                <a:spcPct val="90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810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0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4825" y="1258888"/>
            <a:ext cx="9575800" cy="54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060A73-63E1-4842-80AF-AEB4FB6F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82296"/>
            <a:ext cx="6911939" cy="10135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76DB46-F957-47B8-A4CC-980BD4C0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90" y="2726890"/>
            <a:ext cx="5380186" cy="8154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150E34-4258-4088-BA38-E5B77BFE2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809" y="5159572"/>
            <a:ext cx="5257945" cy="8322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6BADC5D-6823-4ED7-AC83-50C889DA0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190" y="3871998"/>
            <a:ext cx="5976664" cy="8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0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4825" y="1258888"/>
            <a:ext cx="9575800" cy="549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060A73-63E1-4842-80AF-AEB4FB6F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82296"/>
            <a:ext cx="6911939" cy="10135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A526A5-95B2-460B-8A0E-BA626187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564904"/>
            <a:ext cx="3938682" cy="2173896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E3B6C01-8E58-41B3-878D-C3C2B6F439D0}"/>
              </a:ext>
            </a:extLst>
          </p:cNvPr>
          <p:cNvSpPr/>
          <p:nvPr/>
        </p:nvSpPr>
        <p:spPr>
          <a:xfrm>
            <a:off x="4295680" y="5556340"/>
            <a:ext cx="648072" cy="8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940B4EA-2D7D-4C2A-A4F1-72855985AB7C}"/>
              </a:ext>
            </a:extLst>
          </p:cNvPr>
          <p:cNvSpPr/>
          <p:nvPr/>
        </p:nvSpPr>
        <p:spPr>
          <a:xfrm>
            <a:off x="4545240" y="5253859"/>
            <a:ext cx="144016" cy="179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01AC17-5A03-4CD6-AF30-41BBBC792D85}"/>
              </a:ext>
            </a:extLst>
          </p:cNvPr>
          <p:cNvSpPr/>
          <p:nvPr/>
        </p:nvSpPr>
        <p:spPr>
          <a:xfrm>
            <a:off x="4545240" y="5745299"/>
            <a:ext cx="144016" cy="179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BFDE54-2333-4C8C-9F20-114AE0A8FA8A}"/>
              </a:ext>
            </a:extLst>
          </p:cNvPr>
          <p:cNvSpPr/>
          <p:nvPr/>
        </p:nvSpPr>
        <p:spPr>
          <a:xfrm>
            <a:off x="108044" y="5020902"/>
            <a:ext cx="3740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Clock</a:t>
            </a:r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/Pulsos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4AB9FFC-A6B3-4CA1-B5C7-BA89AEB6D5EA}"/>
              </a:ext>
            </a:extLst>
          </p:cNvPr>
          <p:cNvSpPr/>
          <p:nvPr/>
        </p:nvSpPr>
        <p:spPr>
          <a:xfrm>
            <a:off x="5638113" y="4991127"/>
            <a:ext cx="3100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Preescaler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0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7E066B-DF07-45B0-849B-83A52FE6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22" y="1268760"/>
            <a:ext cx="7477059" cy="501435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D339D31-B7BC-4027-B878-E71CAA7D8FEF}"/>
              </a:ext>
            </a:extLst>
          </p:cNvPr>
          <p:cNvSpPr/>
          <p:nvPr/>
        </p:nvSpPr>
        <p:spPr>
          <a:xfrm rot="20285192">
            <a:off x="1849564" y="284291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1CC55-F7DA-420E-BF4F-8F71BA5A9D6C}"/>
              </a:ext>
            </a:extLst>
          </p:cNvPr>
          <p:cNvSpPr txBox="1"/>
          <p:nvPr/>
        </p:nvSpPr>
        <p:spPr>
          <a:xfrm>
            <a:off x="634215" y="3015819"/>
            <a:ext cx="1507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Borda Subida/Descida?</a:t>
            </a:r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05A7511-0C8C-4219-852A-219C53CD1F3E}"/>
              </a:ext>
            </a:extLst>
          </p:cNvPr>
          <p:cNvSpPr/>
          <p:nvPr/>
        </p:nvSpPr>
        <p:spPr>
          <a:xfrm rot="20285192">
            <a:off x="3189900" y="2920923"/>
            <a:ext cx="189694" cy="9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31C072-EDA7-4ECF-9450-15C9370132CC}"/>
              </a:ext>
            </a:extLst>
          </p:cNvPr>
          <p:cNvSpPr txBox="1"/>
          <p:nvPr/>
        </p:nvSpPr>
        <p:spPr>
          <a:xfrm>
            <a:off x="5341556" y="2953383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Prescaler</a:t>
            </a:r>
            <a:r>
              <a:rPr lang="pt-BR" sz="1100" dirty="0"/>
              <a:t> para WDT/Timer?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C7C23-95AD-4240-B7E8-CE11E5F252DF}"/>
              </a:ext>
            </a:extLst>
          </p:cNvPr>
          <p:cNvSpPr txBox="1"/>
          <p:nvPr/>
        </p:nvSpPr>
        <p:spPr>
          <a:xfrm>
            <a:off x="2322919" y="2964857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Temporizador/Contador?</a:t>
            </a:r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8FAD2BB2-AF23-423C-A77B-B60A71F8BCA0}"/>
              </a:ext>
            </a:extLst>
          </p:cNvPr>
          <p:cNvSpPr/>
          <p:nvPr/>
        </p:nvSpPr>
        <p:spPr>
          <a:xfrm rot="11505726">
            <a:off x="5150785" y="3000879"/>
            <a:ext cx="189694" cy="9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B81F4D6F-59B5-4D14-A28C-CF228303BBA9}"/>
              </a:ext>
            </a:extLst>
          </p:cNvPr>
          <p:cNvSpPr/>
          <p:nvPr/>
        </p:nvSpPr>
        <p:spPr>
          <a:xfrm rot="11505726">
            <a:off x="6268196" y="4703259"/>
            <a:ext cx="189694" cy="9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F1C041-065E-4996-9872-EA5D21A27216}"/>
              </a:ext>
            </a:extLst>
          </p:cNvPr>
          <p:cNvSpPr txBox="1"/>
          <p:nvPr/>
        </p:nvSpPr>
        <p:spPr>
          <a:xfrm>
            <a:off x="6550293" y="4705601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Pré-escala</a:t>
            </a:r>
            <a:r>
              <a:rPr lang="pt-BR" sz="1100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1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 1 – PIC 16F877A</a:t>
            </a:r>
            <a:endParaRPr lang="pt-BR" sz="34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79512" y="1052736"/>
            <a:ext cx="8784976" cy="5499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 sz="2900" dirty="0"/>
              <a:t>16 Bits contador ou temporizador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 sz="2900" dirty="0" err="1"/>
              <a:t>Pré</a:t>
            </a:r>
            <a:r>
              <a:rPr lang="pt-BR" altLang="pt-BR" sz="2900" dirty="0"/>
              <a:t>-escaler programável por software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 sz="2900" dirty="0"/>
              <a:t>Selecionável </a:t>
            </a:r>
            <a:r>
              <a:rPr lang="pt-BR" altLang="pt-BR" sz="2900" dirty="0" err="1"/>
              <a:t>clock</a:t>
            </a:r>
            <a:r>
              <a:rPr lang="pt-BR" altLang="pt-BR" sz="2900" dirty="0"/>
              <a:t> externo ou interno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pt-BR" altLang="pt-BR" sz="2900" dirty="0"/>
              <a:t>Quando contador usar o pino T1CKI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930811-FF87-439A-A378-6CC76DBF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7" y="3392454"/>
            <a:ext cx="8292785" cy="26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9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808" y="1314722"/>
            <a:ext cx="9575800" cy="535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endParaRPr lang="pt-BR" altLang="pt-B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5941324" cy="857232"/>
          </a:xfrm>
          <a:noFill/>
        </p:spPr>
        <p:txBody>
          <a:bodyPr/>
          <a:lstStyle/>
          <a:p>
            <a:pPr eaLnBrk="1" hangingPunct="1"/>
            <a:r>
              <a:rPr lang="en-US" sz="3400" dirty="0">
                <a:solidFill>
                  <a:schemeClr val="bg1"/>
                </a:solidFill>
              </a:rPr>
              <a:t>Timers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7A2175-BC4E-43AF-BE83-7EDFFA76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24" y="1314721"/>
            <a:ext cx="7064352" cy="11659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B6C37E-8ACB-4D2C-8404-D7FB70CA6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95" y="2842883"/>
            <a:ext cx="6024010" cy="137604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11C2C09-0DA8-4A5E-BB59-EF213DE5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959" y="4581127"/>
            <a:ext cx="573835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2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27124</TotalTime>
  <Words>777</Words>
  <Application>Microsoft Office PowerPoint</Application>
  <PresentationFormat>Apresentação na tela (4:3)</PresentationFormat>
  <Paragraphs>119</Paragraphs>
  <Slides>20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Wingdings</vt:lpstr>
      <vt:lpstr>Tema do Office</vt:lpstr>
      <vt:lpstr>Apresentação do PowerPoint</vt:lpstr>
      <vt:lpstr>Timers</vt:lpstr>
      <vt:lpstr>Timer 0 – PIC 16F877A</vt:lpstr>
      <vt:lpstr>Timer 0 – PIC 16F877A</vt:lpstr>
      <vt:lpstr>Timer 0 – PIC 16F877A</vt:lpstr>
      <vt:lpstr>Timer 0 – PIC 16F877A</vt:lpstr>
      <vt:lpstr>Timer 0 – PIC 16F877A</vt:lpstr>
      <vt:lpstr>Timer 1 – PIC 16F877A</vt:lpstr>
      <vt:lpstr>Timers</vt:lpstr>
      <vt:lpstr>Como calcular os tempos:</vt:lpstr>
      <vt:lpstr>Exercícios com timers:</vt:lpstr>
      <vt:lpstr>Exemplo timer 0 como Contador-XC8:</vt:lpstr>
      <vt:lpstr>Exemplo timer 0 como Contador-XC8:</vt:lpstr>
      <vt:lpstr>Timer 1 como temporizador- XC8:</vt:lpstr>
      <vt:lpstr>Timer 1 como temporizador- XC8:</vt:lpstr>
      <vt:lpstr>Exercícios:</vt:lpstr>
      <vt:lpstr>Watchdog Time: Cão de guarda</vt:lpstr>
      <vt:lpstr>Watchdog Time: Cão de guarda no XC8</vt:lpstr>
      <vt:lpstr>Watchdog Time: Cão de guarda no XC8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2021-04-19T19:03:17Z</dcterms:modified>
</cp:coreProperties>
</file>