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82053fd12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82053fd12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82053fd12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82053fd12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82053fd12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82053fd12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82053fd12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82053fd12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82053fd12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82053fd12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82053fd12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82053fd12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82053fd12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82053fd12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82053fd1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82053fd1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HORTA </a:t>
            </a:r>
            <a:r>
              <a:rPr lang="pt-BR"/>
              <a:t>AUTÔNOMA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Matheus Rossetti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Rian Turibio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0" y="0"/>
            <a:ext cx="86634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6000"/>
              <a:t>Descrição do Problema</a:t>
            </a:r>
            <a:endParaRPr sz="6000"/>
          </a:p>
        </p:txBody>
      </p:sp>
      <p:cxnSp>
        <p:nvCxnSpPr>
          <p:cNvPr id="284" name="Google Shape;284;p14"/>
          <p:cNvCxnSpPr/>
          <p:nvPr/>
        </p:nvCxnSpPr>
        <p:spPr>
          <a:xfrm>
            <a:off x="73950" y="707800"/>
            <a:ext cx="20334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14"/>
          <p:cNvSpPr txBox="1"/>
          <p:nvPr/>
        </p:nvSpPr>
        <p:spPr>
          <a:xfrm>
            <a:off x="456000" y="1025175"/>
            <a:ext cx="8232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Visando a 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criação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de uma horta residencial, a dupla imaginou um sistema 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autônomo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de controle de uma horta.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 sistema utiliza um Microcontrolador PIC16f887A para ser o centro de 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operações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do projeto.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Para os sensores, utilizamos 4 sensores de umidade de solo, um sensor de aviso de chuva, um sensor de 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medição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de luz.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Para a 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ação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pós 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captação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dos dados dos sensores, teremos 4 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solenóides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que 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irão liberar a água de acordo com a necessidade da estufa.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 para proteger do sol as plantas, de acordo com a intensidade do sol que o sensor de luz captar, irá descer uma tela em cima das estufas, onde utilizamos uma ponte H L293D, para controlar os motores.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0" y="0"/>
            <a:ext cx="86634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6000"/>
              <a:t>Funcionamento</a:t>
            </a:r>
            <a:endParaRPr sz="6000"/>
          </a:p>
        </p:txBody>
      </p:sp>
      <p:cxnSp>
        <p:nvCxnSpPr>
          <p:cNvPr id="291" name="Google Shape;291;p15"/>
          <p:cNvCxnSpPr/>
          <p:nvPr/>
        </p:nvCxnSpPr>
        <p:spPr>
          <a:xfrm>
            <a:off x="73950" y="707800"/>
            <a:ext cx="20334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15"/>
          <p:cNvSpPr txBox="1"/>
          <p:nvPr/>
        </p:nvSpPr>
        <p:spPr>
          <a:xfrm>
            <a:off x="456000" y="1025175"/>
            <a:ext cx="8232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Os sensores ficam vistoriando o estado em que 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está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a quantidade 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água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a 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incidência solar e a quantidade de umidade do solo, como são sensores 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analogicos, o microcontrolador precisa fazer uma 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conversão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Analógica/Digital para que possa entender os valores recebidos.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Para fazer a 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conversão Analogica/Digital, cada pino do microcontrolador que tem a funcao analogica marcada, funciona como se fosse um canal, e cada vez que quiser ser lido o valor de um pino, deverá chamar esse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canal, e receber os dados do mesmo, 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após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isso esse valor é convertido em um String para que possa ser apresentado no visor LCD.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Como esses valores convertidos ficam entre 0 e 255, colocamos regras para o funcionamento dos controladores de 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saída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um exemplo e o senso de luz solar, que se o sensor receber um valor menos que 128 ele automaticamente envia um sinal para a Ponte H para que a rede seja recolhida, e se for maior que 128 ele vai abaixar a rede, e os outros sensores de 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saída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funcionam de forma parecida.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0" y="0"/>
            <a:ext cx="86634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6000"/>
              <a:t>Descrição do Problema</a:t>
            </a:r>
            <a:endParaRPr sz="6000"/>
          </a:p>
        </p:txBody>
      </p:sp>
      <p:cxnSp>
        <p:nvCxnSpPr>
          <p:cNvPr id="298" name="Google Shape;298;p16"/>
          <p:cNvCxnSpPr/>
          <p:nvPr/>
        </p:nvCxnSpPr>
        <p:spPr>
          <a:xfrm>
            <a:off x="73950" y="707800"/>
            <a:ext cx="20334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225" y="847175"/>
            <a:ext cx="7479526" cy="379194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/>
          <p:nvPr/>
        </p:nvSpPr>
        <p:spPr>
          <a:xfrm>
            <a:off x="2667413" y="4621450"/>
            <a:ext cx="36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Figura 1: Projeto 3D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4265875" y="2743950"/>
            <a:ext cx="189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4688000" y="3388275"/>
            <a:ext cx="15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sensor umidade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3" name="Google Shape;303;p16"/>
          <p:cNvCxnSpPr>
            <a:stCxn id="301" idx="1"/>
            <a:endCxn id="302" idx="0"/>
          </p:cNvCxnSpPr>
          <p:nvPr/>
        </p:nvCxnSpPr>
        <p:spPr>
          <a:xfrm>
            <a:off x="4265875" y="2932800"/>
            <a:ext cx="1177500" cy="455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16"/>
          <p:cNvCxnSpPr>
            <a:endCxn id="302" idx="0"/>
          </p:cNvCxnSpPr>
          <p:nvPr/>
        </p:nvCxnSpPr>
        <p:spPr>
          <a:xfrm flipH="1">
            <a:off x="5443400" y="2815275"/>
            <a:ext cx="99900" cy="57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16"/>
          <p:cNvSpPr txBox="1"/>
          <p:nvPr/>
        </p:nvSpPr>
        <p:spPr>
          <a:xfrm>
            <a:off x="3207375" y="1494975"/>
            <a:ext cx="17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Válvulas registro</a:t>
            </a:r>
            <a:r>
              <a:rPr b="1"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6" name="Google Shape;306;p16"/>
          <p:cNvCxnSpPr/>
          <p:nvPr/>
        </p:nvCxnSpPr>
        <p:spPr>
          <a:xfrm>
            <a:off x="3388275" y="1244225"/>
            <a:ext cx="189000" cy="277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16"/>
          <p:cNvSpPr txBox="1"/>
          <p:nvPr/>
        </p:nvSpPr>
        <p:spPr>
          <a:xfrm>
            <a:off x="776675" y="2543050"/>
            <a:ext cx="17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Painel </a:t>
            </a:r>
            <a:r>
              <a:rPr b="1"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elétrico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6"/>
          <p:cNvSpPr txBox="1"/>
          <p:nvPr/>
        </p:nvSpPr>
        <p:spPr>
          <a:xfrm>
            <a:off x="6316325" y="2433725"/>
            <a:ext cx="17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Tela de proteção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6"/>
          <p:cNvSpPr txBox="1"/>
          <p:nvPr/>
        </p:nvSpPr>
        <p:spPr>
          <a:xfrm>
            <a:off x="1848000" y="1121825"/>
            <a:ext cx="10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Motores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0" name="Google Shape;310;p16"/>
          <p:cNvCxnSpPr/>
          <p:nvPr/>
        </p:nvCxnSpPr>
        <p:spPr>
          <a:xfrm flipH="1">
            <a:off x="1211025" y="1733025"/>
            <a:ext cx="177600" cy="744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16"/>
          <p:cNvCxnSpPr/>
          <p:nvPr/>
        </p:nvCxnSpPr>
        <p:spPr>
          <a:xfrm>
            <a:off x="1744125" y="1122025"/>
            <a:ext cx="355500" cy="99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16"/>
          <p:cNvCxnSpPr>
            <a:endCxn id="308" idx="1"/>
          </p:cNvCxnSpPr>
          <p:nvPr/>
        </p:nvCxnSpPr>
        <p:spPr>
          <a:xfrm>
            <a:off x="5921225" y="2377325"/>
            <a:ext cx="395100" cy="256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"/>
          <p:cNvSpPr txBox="1"/>
          <p:nvPr>
            <p:ph type="title"/>
          </p:nvPr>
        </p:nvSpPr>
        <p:spPr>
          <a:xfrm>
            <a:off x="0" y="0"/>
            <a:ext cx="86634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6000"/>
              <a:t>Pontos de destaque</a:t>
            </a:r>
            <a:endParaRPr sz="6000"/>
          </a:p>
        </p:txBody>
      </p:sp>
      <p:cxnSp>
        <p:nvCxnSpPr>
          <p:cNvPr id="318" name="Google Shape;318;p17"/>
          <p:cNvCxnSpPr/>
          <p:nvPr/>
        </p:nvCxnSpPr>
        <p:spPr>
          <a:xfrm>
            <a:off x="73950" y="707800"/>
            <a:ext cx="20334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17"/>
          <p:cNvSpPr txBox="1"/>
          <p:nvPr/>
        </p:nvSpPr>
        <p:spPr>
          <a:xfrm>
            <a:off x="664800" y="1182650"/>
            <a:ext cx="79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622825" y="1070700"/>
            <a:ext cx="7823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Sistema 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autônomo inteligente, não precisando de interação humana para o funcionamento do sistema.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Cada estufa e controlada separadamente, tendo um sensor de umidade, uma solenoide para liberação de água.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Sistema implementado para pequeno porte, mas sendo possível expandir para funcoes maiores.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/>
          <p:nvPr>
            <p:ph type="title"/>
          </p:nvPr>
        </p:nvSpPr>
        <p:spPr>
          <a:xfrm>
            <a:off x="0" y="0"/>
            <a:ext cx="86634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6000"/>
              <a:t>Projeto esquemático</a:t>
            </a:r>
            <a:endParaRPr sz="6000"/>
          </a:p>
        </p:txBody>
      </p:sp>
      <p:cxnSp>
        <p:nvCxnSpPr>
          <p:cNvPr id="326" name="Google Shape;326;p18"/>
          <p:cNvCxnSpPr/>
          <p:nvPr/>
        </p:nvCxnSpPr>
        <p:spPr>
          <a:xfrm>
            <a:off x="73950" y="707800"/>
            <a:ext cx="20334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7" name="Google Shape;3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511" y="769400"/>
            <a:ext cx="6030726" cy="3852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28" name="Google Shape;328;p18"/>
          <p:cNvSpPr txBox="1"/>
          <p:nvPr/>
        </p:nvSpPr>
        <p:spPr>
          <a:xfrm>
            <a:off x="2667413" y="4621450"/>
            <a:ext cx="36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Figura 2: Projeto esquemático Proteus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 txBox="1"/>
          <p:nvPr/>
        </p:nvSpPr>
        <p:spPr>
          <a:xfrm>
            <a:off x="2678538" y="4473400"/>
            <a:ext cx="36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Figura 3: Visão geral vias PCB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4" name="Google Shape;33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7537" y="774775"/>
            <a:ext cx="4688926" cy="3698626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9"/>
          <p:cNvSpPr txBox="1"/>
          <p:nvPr>
            <p:ph type="title"/>
          </p:nvPr>
        </p:nvSpPr>
        <p:spPr>
          <a:xfrm>
            <a:off x="0" y="0"/>
            <a:ext cx="63984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6000"/>
              <a:t>Projeto PCB</a:t>
            </a:r>
            <a:endParaRPr sz="6000"/>
          </a:p>
        </p:txBody>
      </p:sp>
      <p:cxnSp>
        <p:nvCxnSpPr>
          <p:cNvPr id="336" name="Google Shape;336;p19"/>
          <p:cNvCxnSpPr/>
          <p:nvPr/>
        </p:nvCxnSpPr>
        <p:spPr>
          <a:xfrm>
            <a:off x="73950" y="707800"/>
            <a:ext cx="20334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7200" y="838125"/>
            <a:ext cx="5047526" cy="336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8900" y="838125"/>
            <a:ext cx="5047485" cy="3364176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0"/>
          <p:cNvSpPr txBox="1"/>
          <p:nvPr/>
        </p:nvSpPr>
        <p:spPr>
          <a:xfrm>
            <a:off x="502113" y="4202300"/>
            <a:ext cx="36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Figura 4: Visão superior PCB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20"/>
          <p:cNvSpPr txBox="1"/>
          <p:nvPr/>
        </p:nvSpPr>
        <p:spPr>
          <a:xfrm>
            <a:off x="4878175" y="4202300"/>
            <a:ext cx="36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Figura 5: Visão inferior PCB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5" name="Google Shape;345;p20"/>
          <p:cNvSpPr txBox="1"/>
          <p:nvPr>
            <p:ph type="title"/>
          </p:nvPr>
        </p:nvSpPr>
        <p:spPr>
          <a:xfrm>
            <a:off x="0" y="0"/>
            <a:ext cx="63984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6000"/>
              <a:t>Projeto PCB</a:t>
            </a:r>
            <a:endParaRPr sz="6000"/>
          </a:p>
        </p:txBody>
      </p:sp>
      <p:cxnSp>
        <p:nvCxnSpPr>
          <p:cNvPr id="346" name="Google Shape;346;p20"/>
          <p:cNvCxnSpPr/>
          <p:nvPr/>
        </p:nvCxnSpPr>
        <p:spPr>
          <a:xfrm>
            <a:off x="73950" y="707800"/>
            <a:ext cx="20334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HORTA AUTÔNOMA</a:t>
            </a:r>
            <a:endParaRPr/>
          </a:p>
        </p:txBody>
      </p:sp>
      <p:sp>
        <p:nvSpPr>
          <p:cNvPr id="352" name="Google Shape;352;p2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Matheus Rossetti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Rian Turibio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