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3" r:id="rId3"/>
    <p:sldId id="257" r:id="rId4"/>
    <p:sldId id="264" r:id="rId5"/>
    <p:sldId id="259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D4EC"/>
    <a:srgbClr val="BAC9F8"/>
    <a:srgbClr val="9DAEE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A9280-13FD-49AB-8C09-46A8D4F406FC}" v="15404" dt="2023-11-29T10:39:18.111"/>
    <p1510:client id="{4D9D3D52-5BEE-4133-95F4-98D192A4D425}" v="129" dt="2023-11-29T08:47:21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73" autoAdjust="0"/>
  </p:normalViewPr>
  <p:slideViewPr>
    <p:cSldViewPr snapToGrid="0">
      <p:cViewPr varScale="1">
        <p:scale>
          <a:sx n="86" d="100"/>
          <a:sy n="86" d="100"/>
        </p:scale>
        <p:origin x="-533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 bansal" userId="dd50639384311b89" providerId="Windows Live" clId="Web-{59E8AE49-471F-4174-A649-43B2D25670E8}"/>
    <pc:docChg chg="modSld">
      <pc:chgData name="vasu bansal" userId="dd50639384311b89" providerId="Windows Live" clId="Web-{59E8AE49-471F-4174-A649-43B2D25670E8}" dt="2023-10-09T05:30:59.236" v="204" actId="20577"/>
      <pc:docMkLst>
        <pc:docMk/>
      </pc:docMkLst>
      <pc:sldChg chg="modSp">
        <pc:chgData name="vasu bansal" userId="dd50639384311b89" providerId="Windows Live" clId="Web-{59E8AE49-471F-4174-A649-43B2D25670E8}" dt="2023-10-09T05:26:51.758" v="197"/>
        <pc:sldMkLst>
          <pc:docMk/>
          <pc:sldMk cId="1568572077" sldId="256"/>
        </pc:sldMkLst>
        <pc:graphicFrameChg chg="mod modGraphic">
          <ac:chgData name="vasu bansal" userId="dd50639384311b89" providerId="Windows Live" clId="Web-{59E8AE49-471F-4174-A649-43B2D25670E8}" dt="2023-10-09T05:26:51.758" v="197"/>
          <ac:graphicFrameMkLst>
            <pc:docMk/>
            <pc:sldMk cId="1568572077" sldId="256"/>
            <ac:graphicFrameMk id="6" creationId="{44D2AFE1-EAD9-2731-11E0-26643EEBA73E}"/>
          </ac:graphicFrameMkLst>
        </pc:graphicFrameChg>
      </pc:sldChg>
      <pc:sldChg chg="modSp">
        <pc:chgData name="vasu bansal" userId="dd50639384311b89" providerId="Windows Live" clId="Web-{59E8AE49-471F-4174-A649-43B2D25670E8}" dt="2023-10-09T05:30:59.236" v="204" actId="20577"/>
        <pc:sldMkLst>
          <pc:docMk/>
          <pc:sldMk cId="1368964687" sldId="257"/>
        </pc:sldMkLst>
        <pc:spChg chg="mod">
          <ac:chgData name="vasu bansal" userId="dd50639384311b89" providerId="Windows Live" clId="Web-{59E8AE49-471F-4174-A649-43B2D25670E8}" dt="2023-10-09T05:30:59.236" v="204" actId="20577"/>
          <ac:spMkLst>
            <pc:docMk/>
            <pc:sldMk cId="1368964687" sldId="257"/>
            <ac:spMk id="2" creationId="{8551D716-D4C3-B0F3-12A7-6C2AA56DC555}"/>
          </ac:spMkLst>
        </pc:spChg>
      </pc:sldChg>
    </pc:docChg>
  </pc:docChgLst>
  <pc:docChgLst>
    <pc:chgData name="919267696182" userId="ee2a44b3977aa626" providerId="LiveId" clId="{CA9BAEA0-B466-1E4E-A2C2-113276AA89A4}"/>
    <pc:docChg chg="modSld">
      <pc:chgData name="919267696182" userId="ee2a44b3977aa626" providerId="LiveId" clId="{CA9BAEA0-B466-1E4E-A2C2-113276AA89A4}" dt="2023-10-09T07:14:19.395" v="0" actId="1076"/>
      <pc:docMkLst>
        <pc:docMk/>
      </pc:docMkLst>
      <pc:sldChg chg="modSp">
        <pc:chgData name="919267696182" userId="ee2a44b3977aa626" providerId="LiveId" clId="{CA9BAEA0-B466-1E4E-A2C2-113276AA89A4}" dt="2023-10-09T07:14:19.395" v="0" actId="1076"/>
        <pc:sldMkLst>
          <pc:docMk/>
          <pc:sldMk cId="1368964687" sldId="257"/>
        </pc:sldMkLst>
        <pc:spChg chg="mod">
          <ac:chgData name="919267696182" userId="ee2a44b3977aa626" providerId="LiveId" clId="{CA9BAEA0-B466-1E4E-A2C2-113276AA89A4}" dt="2023-10-09T07:14:19.395" v="0" actId="1076"/>
          <ac:spMkLst>
            <pc:docMk/>
            <pc:sldMk cId="1368964687" sldId="257"/>
            <ac:spMk id="15" creationId="{559149E3-64BC-9953-243E-0685BE038300}"/>
          </ac:spMkLst>
        </pc:spChg>
      </pc:sldChg>
    </pc:docChg>
  </pc:docChgLst>
  <pc:docChgLst>
    <pc:chgData name="Guest User" providerId="Windows Live" clId="Web-{217759C1-4B3B-4D16-8D4E-979400BB9B19}"/>
    <pc:docChg chg="modSld">
      <pc:chgData name="Guest User" userId="" providerId="Windows Live" clId="Web-{217759C1-4B3B-4D16-8D4E-979400BB9B19}" dt="2023-11-19T06:59:23.315" v="3" actId="14100"/>
      <pc:docMkLst>
        <pc:docMk/>
      </pc:docMkLst>
      <pc:sldChg chg="modSp">
        <pc:chgData name="Guest User" userId="" providerId="Windows Live" clId="Web-{217759C1-4B3B-4D16-8D4E-979400BB9B19}" dt="2023-11-19T06:59:04.096" v="1" actId="14100"/>
        <pc:sldMkLst>
          <pc:docMk/>
          <pc:sldMk cId="1679609351" sldId="259"/>
        </pc:sldMkLst>
        <pc:spChg chg="mod">
          <ac:chgData name="Guest User" userId="" providerId="Windows Live" clId="Web-{217759C1-4B3B-4D16-8D4E-979400BB9B19}" dt="2023-11-19T06:59:04.096" v="1" actId="14100"/>
          <ac:spMkLst>
            <pc:docMk/>
            <pc:sldMk cId="1679609351" sldId="259"/>
            <ac:spMk id="24" creationId="{D1CC748E-B3AA-A2E5-912C-E3EBA75E87DC}"/>
          </ac:spMkLst>
        </pc:spChg>
      </pc:sldChg>
      <pc:sldChg chg="modSp">
        <pc:chgData name="Guest User" userId="" providerId="Windows Live" clId="Web-{217759C1-4B3B-4D16-8D4E-979400BB9B19}" dt="2023-11-19T06:59:23.315" v="3" actId="14100"/>
        <pc:sldMkLst>
          <pc:docMk/>
          <pc:sldMk cId="536566442" sldId="262"/>
        </pc:sldMkLst>
        <pc:spChg chg="mod">
          <ac:chgData name="Guest User" userId="" providerId="Windows Live" clId="Web-{217759C1-4B3B-4D16-8D4E-979400BB9B19}" dt="2023-11-19T06:59:23.315" v="3" actId="14100"/>
          <ac:spMkLst>
            <pc:docMk/>
            <pc:sldMk cId="536566442" sldId="262"/>
            <ac:spMk id="14" creationId="{DB189310-BEE3-F84D-7F3E-EF1ED5ECFF75}"/>
          </ac:spMkLst>
        </pc:spChg>
      </pc:sldChg>
    </pc:docChg>
  </pc:docChgLst>
  <pc:docChgLst>
    <pc:chgData name="nitin kumar" userId="93a5cc5c1cea6f1e" providerId="LiveId" clId="{255A9280-13FD-49AB-8C09-46A8D4F406FC}"/>
    <pc:docChg chg="undo custSel addSld delSld modSld">
      <pc:chgData name="nitin kumar" userId="93a5cc5c1cea6f1e" providerId="LiveId" clId="{255A9280-13FD-49AB-8C09-46A8D4F406FC}" dt="2023-11-29T10:45:25.284" v="29214" actId="1037"/>
      <pc:docMkLst>
        <pc:docMk/>
      </pc:docMkLst>
      <pc:sldChg chg="addSp delSp modSp mod modShow">
        <pc:chgData name="nitin kumar" userId="93a5cc5c1cea6f1e" providerId="LiveId" clId="{255A9280-13FD-49AB-8C09-46A8D4F406FC}" dt="2023-11-27T10:18:39.797" v="27539" actId="729"/>
        <pc:sldMkLst>
          <pc:docMk/>
          <pc:sldMk cId="1368964687" sldId="257"/>
        </pc:sldMkLst>
        <pc:spChg chg="mod">
          <ac:chgData name="nitin kumar" userId="93a5cc5c1cea6f1e" providerId="LiveId" clId="{255A9280-13FD-49AB-8C09-46A8D4F406FC}" dt="2023-11-16T18:31:21.032" v="21735" actId="14100"/>
          <ac:spMkLst>
            <pc:docMk/>
            <pc:sldMk cId="1368964687" sldId="257"/>
            <ac:spMk id="2" creationId="{8551D716-D4C3-B0F3-12A7-6C2AA56DC555}"/>
          </ac:spMkLst>
        </pc:spChg>
        <pc:spChg chg="mod">
          <ac:chgData name="nitin kumar" userId="93a5cc5c1cea6f1e" providerId="LiveId" clId="{255A9280-13FD-49AB-8C09-46A8D4F406FC}" dt="2023-11-16T18:17:44.664" v="21060" actId="14100"/>
          <ac:spMkLst>
            <pc:docMk/>
            <pc:sldMk cId="1368964687" sldId="257"/>
            <ac:spMk id="3" creationId="{C41048E8-04B6-1500-C06B-BD937228B1A4}"/>
          </ac:spMkLst>
        </pc:spChg>
        <pc:spChg chg="add del mod">
          <ac:chgData name="nitin kumar" userId="93a5cc5c1cea6f1e" providerId="LiveId" clId="{255A9280-13FD-49AB-8C09-46A8D4F406FC}" dt="2023-11-16T18:18:23.646" v="21081" actId="14100"/>
          <ac:spMkLst>
            <pc:docMk/>
            <pc:sldMk cId="1368964687" sldId="257"/>
            <ac:spMk id="4" creationId="{3310B2F8-8891-41BC-6F5E-F24F424AE749}"/>
          </ac:spMkLst>
        </pc:spChg>
        <pc:spChg chg="mod">
          <ac:chgData name="nitin kumar" userId="93a5cc5c1cea6f1e" providerId="LiveId" clId="{255A9280-13FD-49AB-8C09-46A8D4F406FC}" dt="2023-11-16T18:17:19.780" v="21050" actId="14100"/>
          <ac:spMkLst>
            <pc:docMk/>
            <pc:sldMk cId="1368964687" sldId="257"/>
            <ac:spMk id="5" creationId="{737440CA-44E0-6F56-4A58-BF5314C54545}"/>
          </ac:spMkLst>
        </pc:spChg>
        <pc:spChg chg="mod">
          <ac:chgData name="nitin kumar" userId="93a5cc5c1cea6f1e" providerId="LiveId" clId="{255A9280-13FD-49AB-8C09-46A8D4F406FC}" dt="2023-11-16T18:18:18.670" v="21080" actId="14100"/>
          <ac:spMkLst>
            <pc:docMk/>
            <pc:sldMk cId="1368964687" sldId="257"/>
            <ac:spMk id="6" creationId="{27983ACB-4C71-DA0B-420B-1B18BD399555}"/>
          </ac:spMkLst>
        </pc:spChg>
        <pc:spChg chg="mod">
          <ac:chgData name="nitin kumar" userId="93a5cc5c1cea6f1e" providerId="LiveId" clId="{255A9280-13FD-49AB-8C09-46A8D4F406FC}" dt="2023-11-16T18:17:37.815" v="21059" actId="1038"/>
          <ac:spMkLst>
            <pc:docMk/>
            <pc:sldMk cId="1368964687" sldId="257"/>
            <ac:spMk id="7" creationId="{AE2A528C-D10E-9955-D0A5-DA4CEB85740D}"/>
          </ac:spMkLst>
        </pc:spChg>
        <pc:spChg chg="del mod">
          <ac:chgData name="nitin kumar" userId="93a5cc5c1cea6f1e" providerId="LiveId" clId="{255A9280-13FD-49AB-8C09-46A8D4F406FC}" dt="2023-11-16T18:18:32.940" v="21094" actId="478"/>
          <ac:spMkLst>
            <pc:docMk/>
            <pc:sldMk cId="1368964687" sldId="257"/>
            <ac:spMk id="8" creationId="{BA2CD290-3016-E1D5-B195-8D44E9D8B72F}"/>
          </ac:spMkLst>
        </pc:spChg>
        <pc:spChg chg="add del mod">
          <ac:chgData name="nitin kumar" userId="93a5cc5c1cea6f1e" providerId="LiveId" clId="{255A9280-13FD-49AB-8C09-46A8D4F406FC}" dt="2023-11-15T07:52:27.619" v="398" actId="478"/>
          <ac:spMkLst>
            <pc:docMk/>
            <pc:sldMk cId="1368964687" sldId="257"/>
            <ac:spMk id="11" creationId="{E1AF8CFE-1F9C-0812-CDE1-A6B08C080E83}"/>
          </ac:spMkLst>
        </pc:spChg>
        <pc:spChg chg="mod">
          <ac:chgData name="nitin kumar" userId="93a5cc5c1cea6f1e" providerId="LiveId" clId="{255A9280-13FD-49AB-8C09-46A8D4F406FC}" dt="2023-11-16T18:16:56.397" v="21038" actId="14100"/>
          <ac:spMkLst>
            <pc:docMk/>
            <pc:sldMk cId="1368964687" sldId="257"/>
            <ac:spMk id="12" creationId="{9FA1B6E6-0E16-5BB7-9DAC-092E061A8993}"/>
          </ac:spMkLst>
        </pc:spChg>
        <pc:spChg chg="add mod">
          <ac:chgData name="nitin kumar" userId="93a5cc5c1cea6f1e" providerId="LiveId" clId="{255A9280-13FD-49AB-8C09-46A8D4F406FC}" dt="2023-11-16T18:52:18.173" v="21934" actId="255"/>
          <ac:spMkLst>
            <pc:docMk/>
            <pc:sldMk cId="1368964687" sldId="257"/>
            <ac:spMk id="13" creationId="{8AD96B30-DEF7-3B94-8907-6C46245D77C4}"/>
          </ac:spMkLst>
        </pc:spChg>
        <pc:picChg chg="add del mod">
          <ac:chgData name="nitin kumar" userId="93a5cc5c1cea6f1e" providerId="LiveId" clId="{255A9280-13FD-49AB-8C09-46A8D4F406FC}" dt="2023-11-19T06:46:57.203" v="26212" actId="478"/>
          <ac:picMkLst>
            <pc:docMk/>
            <pc:sldMk cId="1368964687" sldId="257"/>
            <ac:picMk id="9" creationId="{41A48F55-9C6F-894A-3E17-99439FA7FD05}"/>
          </ac:picMkLst>
        </pc:picChg>
        <pc:picChg chg="add mod">
          <ac:chgData name="nitin kumar" userId="93a5cc5c1cea6f1e" providerId="LiveId" clId="{255A9280-13FD-49AB-8C09-46A8D4F406FC}" dt="2023-11-21T10:39:56.706" v="26364" actId="1035"/>
          <ac:picMkLst>
            <pc:docMk/>
            <pc:sldMk cId="1368964687" sldId="257"/>
            <ac:picMk id="9" creationId="{A6D24ED0-BCBB-C4C2-79E5-AE8B4740522E}"/>
          </ac:picMkLst>
        </pc:picChg>
        <pc:picChg chg="add del">
          <ac:chgData name="nitin kumar" userId="93a5cc5c1cea6f1e" providerId="LiveId" clId="{255A9280-13FD-49AB-8C09-46A8D4F406FC}" dt="2023-11-15T07:51:54.507" v="362" actId="22"/>
          <ac:picMkLst>
            <pc:docMk/>
            <pc:sldMk cId="1368964687" sldId="257"/>
            <ac:picMk id="10" creationId="{4E7E0BB4-F5D3-EBA2-E512-C6E0DDD9C449}"/>
          </ac:picMkLst>
        </pc:picChg>
        <pc:picChg chg="add del mod">
          <ac:chgData name="nitin kumar" userId="93a5cc5c1cea6f1e" providerId="LiveId" clId="{255A9280-13FD-49AB-8C09-46A8D4F406FC}" dt="2023-11-16T18:15:52.024" v="21008" actId="478"/>
          <ac:picMkLst>
            <pc:docMk/>
            <pc:sldMk cId="1368964687" sldId="257"/>
            <ac:picMk id="10" creationId="{8DFFC85D-0F61-B131-A987-75C84DE08ACC}"/>
          </ac:picMkLst>
        </pc:picChg>
        <pc:picChg chg="add del mod">
          <ac:chgData name="nitin kumar" userId="93a5cc5c1cea6f1e" providerId="LiveId" clId="{255A9280-13FD-49AB-8C09-46A8D4F406FC}" dt="2023-11-21T10:36:28.459" v="26342" actId="478"/>
          <ac:picMkLst>
            <pc:docMk/>
            <pc:sldMk cId="1368964687" sldId="257"/>
            <ac:picMk id="10" creationId="{914144F1-5B35-D9F2-F359-F655474EC1B2}"/>
          </ac:picMkLst>
        </pc:picChg>
        <pc:picChg chg="add del mod">
          <ac:chgData name="nitin kumar" userId="93a5cc5c1cea6f1e" providerId="LiveId" clId="{255A9280-13FD-49AB-8C09-46A8D4F406FC}" dt="2023-11-18T16:01:07.893" v="24094" actId="478"/>
          <ac:picMkLst>
            <pc:docMk/>
            <pc:sldMk cId="1368964687" sldId="257"/>
            <ac:picMk id="14" creationId="{3E9B0193-B3B2-3467-E34B-2FE6A7398A19}"/>
          </ac:picMkLst>
        </pc:picChg>
        <pc:picChg chg="add del mod">
          <ac:chgData name="nitin kumar" userId="93a5cc5c1cea6f1e" providerId="LiveId" clId="{255A9280-13FD-49AB-8C09-46A8D4F406FC}" dt="2023-11-16T18:28:04.240" v="21675" actId="478"/>
          <ac:picMkLst>
            <pc:docMk/>
            <pc:sldMk cId="1368964687" sldId="257"/>
            <ac:picMk id="16" creationId="{0A95EF25-F837-FE51-58FC-769C9241C69F}"/>
          </ac:picMkLst>
        </pc:picChg>
        <pc:picChg chg="add del mod">
          <ac:chgData name="nitin kumar" userId="93a5cc5c1cea6f1e" providerId="LiveId" clId="{255A9280-13FD-49AB-8C09-46A8D4F406FC}" dt="2023-11-16T18:31:07.153" v="21733" actId="478"/>
          <ac:picMkLst>
            <pc:docMk/>
            <pc:sldMk cId="1368964687" sldId="257"/>
            <ac:picMk id="18" creationId="{C3263953-4C65-C92B-2591-1D87EC6C016D}"/>
          </ac:picMkLst>
        </pc:picChg>
        <pc:picChg chg="add mod">
          <ac:chgData name="nitin kumar" userId="93a5cc5c1cea6f1e" providerId="LiveId" clId="{255A9280-13FD-49AB-8C09-46A8D4F406FC}" dt="2023-11-21T10:42:45.394" v="26569" actId="1037"/>
          <ac:picMkLst>
            <pc:docMk/>
            <pc:sldMk cId="1368964687" sldId="257"/>
            <ac:picMk id="20" creationId="{F528395C-70B0-41F2-9A34-7C128E717920}"/>
          </ac:picMkLst>
        </pc:picChg>
      </pc:sldChg>
      <pc:sldChg chg="modSp mod modShow">
        <pc:chgData name="nitin kumar" userId="93a5cc5c1cea6f1e" providerId="LiveId" clId="{255A9280-13FD-49AB-8C09-46A8D4F406FC}" dt="2023-11-28T12:46:56.042" v="28434" actId="729"/>
        <pc:sldMkLst>
          <pc:docMk/>
          <pc:sldMk cId="1206691663" sldId="258"/>
        </pc:sldMkLst>
        <pc:spChg chg="mod">
          <ac:chgData name="nitin kumar" userId="93a5cc5c1cea6f1e" providerId="LiveId" clId="{255A9280-13FD-49AB-8C09-46A8D4F406FC}" dt="2023-11-15T07:38:07.808" v="81" actId="207"/>
          <ac:spMkLst>
            <pc:docMk/>
            <pc:sldMk cId="1206691663" sldId="258"/>
            <ac:spMk id="2" creationId="{CA54B3C3-746B-E81B-EE00-9E77097C88B9}"/>
          </ac:spMkLst>
        </pc:spChg>
        <pc:spChg chg="mod">
          <ac:chgData name="nitin kumar" userId="93a5cc5c1cea6f1e" providerId="LiveId" clId="{255A9280-13FD-49AB-8C09-46A8D4F406FC}" dt="2023-11-15T07:37:59.822" v="80" actId="1037"/>
          <ac:spMkLst>
            <pc:docMk/>
            <pc:sldMk cId="1206691663" sldId="258"/>
            <ac:spMk id="7" creationId="{4F32F90B-ED16-242B-7D2D-4DD08C4FDB6E}"/>
          </ac:spMkLst>
        </pc:spChg>
        <pc:spChg chg="mod">
          <ac:chgData name="nitin kumar" userId="93a5cc5c1cea6f1e" providerId="LiveId" clId="{255A9280-13FD-49AB-8C09-46A8D4F406FC}" dt="2023-11-15T07:38:14.823" v="82" actId="207"/>
          <ac:spMkLst>
            <pc:docMk/>
            <pc:sldMk cId="1206691663" sldId="258"/>
            <ac:spMk id="8" creationId="{78B78059-24A6-6DDA-76A8-C96255B57C48}"/>
          </ac:spMkLst>
        </pc:spChg>
        <pc:graphicFrameChg chg="modGraphic">
          <ac:chgData name="nitin kumar" userId="93a5cc5c1cea6f1e" providerId="LiveId" clId="{255A9280-13FD-49AB-8C09-46A8D4F406FC}" dt="2023-11-15T07:36:56.840" v="58" actId="207"/>
          <ac:graphicFrameMkLst>
            <pc:docMk/>
            <pc:sldMk cId="1206691663" sldId="258"/>
            <ac:graphicFrameMk id="6" creationId="{94DCB24D-35DE-F9B7-1A0C-F773C576651E}"/>
          </ac:graphicFrameMkLst>
        </pc:graphicFrameChg>
        <pc:picChg chg="mod">
          <ac:chgData name="nitin kumar" userId="93a5cc5c1cea6f1e" providerId="LiveId" clId="{255A9280-13FD-49AB-8C09-46A8D4F406FC}" dt="2023-11-18T07:42:26.721" v="22939" actId="1036"/>
          <ac:picMkLst>
            <pc:docMk/>
            <pc:sldMk cId="1206691663" sldId="258"/>
            <ac:picMk id="1028" creationId="{880787EE-B19C-67C7-4355-780F3CC1C30A}"/>
          </ac:picMkLst>
        </pc:picChg>
      </pc:sldChg>
      <pc:sldChg chg="addSp delSp modSp mod">
        <pc:chgData name="nitin kumar" userId="93a5cc5c1cea6f1e" providerId="LiveId" clId="{255A9280-13FD-49AB-8C09-46A8D4F406FC}" dt="2023-11-28T12:45:00.559" v="28433" actId="1037"/>
        <pc:sldMkLst>
          <pc:docMk/>
          <pc:sldMk cId="1679609351" sldId="259"/>
        </pc:sldMkLst>
        <pc:spChg chg="add mod">
          <ac:chgData name="nitin kumar" userId="93a5cc5c1cea6f1e" providerId="LiveId" clId="{255A9280-13FD-49AB-8C09-46A8D4F406FC}" dt="2023-11-16T18:54:24.798" v="22021" actId="208"/>
          <ac:spMkLst>
            <pc:docMk/>
            <pc:sldMk cId="1679609351" sldId="259"/>
            <ac:spMk id="2" creationId="{8B6A25B7-064F-4A4F-65B8-79D783976B18}"/>
          </ac:spMkLst>
        </pc:spChg>
        <pc:spChg chg="add mod">
          <ac:chgData name="nitin kumar" userId="93a5cc5c1cea6f1e" providerId="LiveId" clId="{255A9280-13FD-49AB-8C09-46A8D4F406FC}" dt="2023-11-16T18:54:48.339" v="22123" actId="1036"/>
          <ac:spMkLst>
            <pc:docMk/>
            <pc:sldMk cId="1679609351" sldId="259"/>
            <ac:spMk id="3" creationId="{15D37001-E30E-3C0F-6063-86E2892B1AD5}"/>
          </ac:spMkLst>
        </pc:spChg>
        <pc:spChg chg="add mod">
          <ac:chgData name="nitin kumar" userId="93a5cc5c1cea6f1e" providerId="LiveId" clId="{255A9280-13FD-49AB-8C09-46A8D4F406FC}" dt="2023-11-21T10:51:05.843" v="27437" actId="115"/>
          <ac:spMkLst>
            <pc:docMk/>
            <pc:sldMk cId="1679609351" sldId="259"/>
            <ac:spMk id="4" creationId="{C0D5B1B5-1DB2-C3C2-C150-BB67E097B39C}"/>
          </ac:spMkLst>
        </pc:spChg>
        <pc:spChg chg="mod">
          <ac:chgData name="nitin kumar" userId="93a5cc5c1cea6f1e" providerId="LiveId" clId="{255A9280-13FD-49AB-8C09-46A8D4F406FC}" dt="2023-11-15T08:15:52.805" v="1253" actId="208"/>
          <ac:spMkLst>
            <pc:docMk/>
            <pc:sldMk cId="1679609351" sldId="259"/>
            <ac:spMk id="5" creationId="{03D34031-E92F-0612-1A26-B2DB06FD3E00}"/>
          </ac:spMkLst>
        </pc:spChg>
        <pc:spChg chg="mod">
          <ac:chgData name="nitin kumar" userId="93a5cc5c1cea6f1e" providerId="LiveId" clId="{255A9280-13FD-49AB-8C09-46A8D4F406FC}" dt="2023-11-15T08:12:08.753" v="847" actId="14100"/>
          <ac:spMkLst>
            <pc:docMk/>
            <pc:sldMk cId="1679609351" sldId="259"/>
            <ac:spMk id="6" creationId="{2AA4A607-15C7-6267-32D9-92833C096DFD}"/>
          </ac:spMkLst>
        </pc:spChg>
        <pc:spChg chg="mod">
          <ac:chgData name="nitin kumar" userId="93a5cc5c1cea6f1e" providerId="LiveId" clId="{255A9280-13FD-49AB-8C09-46A8D4F406FC}" dt="2023-11-16T18:47:03.965" v="21775" actId="20577"/>
          <ac:spMkLst>
            <pc:docMk/>
            <pc:sldMk cId="1679609351" sldId="259"/>
            <ac:spMk id="7" creationId="{A489AFBC-ED85-4E7F-C532-78C95D781549}"/>
          </ac:spMkLst>
        </pc:spChg>
        <pc:spChg chg="add del mod">
          <ac:chgData name="nitin kumar" userId="93a5cc5c1cea6f1e" providerId="LiveId" clId="{255A9280-13FD-49AB-8C09-46A8D4F406FC}" dt="2023-11-16T18:56:13.604" v="22224" actId="478"/>
          <ac:spMkLst>
            <pc:docMk/>
            <pc:sldMk cId="1679609351" sldId="259"/>
            <ac:spMk id="8" creationId="{22350662-D07B-B99A-3B3D-A1F4CB78A1EC}"/>
          </ac:spMkLst>
        </pc:spChg>
        <pc:spChg chg="add del mod">
          <ac:chgData name="nitin kumar" userId="93a5cc5c1cea6f1e" providerId="LiveId" clId="{255A9280-13FD-49AB-8C09-46A8D4F406FC}" dt="2023-11-16T19:18:05.535" v="22398" actId="478"/>
          <ac:spMkLst>
            <pc:docMk/>
            <pc:sldMk cId="1679609351" sldId="259"/>
            <ac:spMk id="10" creationId="{72C2E2CF-A3FE-1463-D948-DB305762472F}"/>
          </ac:spMkLst>
        </pc:spChg>
        <pc:spChg chg="add del mod">
          <ac:chgData name="nitin kumar" userId="93a5cc5c1cea6f1e" providerId="LiveId" clId="{255A9280-13FD-49AB-8C09-46A8D4F406FC}" dt="2023-11-16T19:17:39.440" v="22395" actId="478"/>
          <ac:spMkLst>
            <pc:docMk/>
            <pc:sldMk cId="1679609351" sldId="259"/>
            <ac:spMk id="12" creationId="{ECB42DF7-D75B-CD29-3DF0-0EF7988870E1}"/>
          </ac:spMkLst>
        </pc:spChg>
        <pc:spChg chg="add del mod">
          <ac:chgData name="nitin kumar" userId="93a5cc5c1cea6f1e" providerId="LiveId" clId="{255A9280-13FD-49AB-8C09-46A8D4F406FC}" dt="2023-11-16T19:19:05.170" v="22406" actId="478"/>
          <ac:spMkLst>
            <pc:docMk/>
            <pc:sldMk cId="1679609351" sldId="259"/>
            <ac:spMk id="18" creationId="{CF64EE5B-614F-6C92-2C77-DE39A92B8385}"/>
          </ac:spMkLst>
        </pc:spChg>
        <pc:spChg chg="add mod">
          <ac:chgData name="nitin kumar" userId="93a5cc5c1cea6f1e" providerId="LiveId" clId="{255A9280-13FD-49AB-8C09-46A8D4F406FC}" dt="2023-11-21T10:50:56.815" v="27416" actId="115"/>
          <ac:spMkLst>
            <pc:docMk/>
            <pc:sldMk cId="1679609351" sldId="259"/>
            <ac:spMk id="19" creationId="{52EA79DA-9E6F-417A-CFBB-33F77B6E604C}"/>
          </ac:spMkLst>
        </pc:spChg>
        <pc:spChg chg="add mod">
          <ac:chgData name="nitin kumar" userId="93a5cc5c1cea6f1e" providerId="LiveId" clId="{255A9280-13FD-49AB-8C09-46A8D4F406FC}" dt="2023-11-16T19:18:15.639" v="22399" actId="1076"/>
          <ac:spMkLst>
            <pc:docMk/>
            <pc:sldMk cId="1679609351" sldId="259"/>
            <ac:spMk id="20" creationId="{43CEF9A4-1FC4-3180-AA76-6616BB59771F}"/>
          </ac:spMkLst>
        </pc:spChg>
        <pc:spChg chg="add del mod">
          <ac:chgData name="nitin kumar" userId="93a5cc5c1cea6f1e" providerId="LiveId" clId="{255A9280-13FD-49AB-8C09-46A8D4F406FC}" dt="2023-11-16T19:18:50.279" v="22403" actId="478"/>
          <ac:spMkLst>
            <pc:docMk/>
            <pc:sldMk cId="1679609351" sldId="259"/>
            <ac:spMk id="21" creationId="{9B150676-9C32-82C7-28EA-0123F283D525}"/>
          </ac:spMkLst>
        </pc:spChg>
        <pc:spChg chg="add del mod">
          <ac:chgData name="nitin kumar" userId="93a5cc5c1cea6f1e" providerId="LiveId" clId="{255A9280-13FD-49AB-8C09-46A8D4F406FC}" dt="2023-11-16T19:21:11.384" v="22486" actId="478"/>
          <ac:spMkLst>
            <pc:docMk/>
            <pc:sldMk cId="1679609351" sldId="259"/>
            <ac:spMk id="22" creationId="{637EC442-EA67-9CFD-1F4E-1FA7D576AEC7}"/>
          </ac:spMkLst>
        </pc:spChg>
        <pc:spChg chg="add mod">
          <ac:chgData name="nitin kumar" userId="93a5cc5c1cea6f1e" providerId="LiveId" clId="{255A9280-13FD-49AB-8C09-46A8D4F406FC}" dt="2023-11-16T19:20:59.278" v="22484" actId="208"/>
          <ac:spMkLst>
            <pc:docMk/>
            <pc:sldMk cId="1679609351" sldId="259"/>
            <ac:spMk id="23" creationId="{45EA4089-3BF2-07CD-F443-85C5F5607CBE}"/>
          </ac:spMkLst>
        </pc:spChg>
        <pc:spChg chg="add mod">
          <ac:chgData name="nitin kumar" userId="93a5cc5c1cea6f1e" providerId="LiveId" clId="{255A9280-13FD-49AB-8C09-46A8D4F406FC}" dt="2023-11-16T19:25:54.949" v="22918" actId="20577"/>
          <ac:spMkLst>
            <pc:docMk/>
            <pc:sldMk cId="1679609351" sldId="259"/>
            <ac:spMk id="24" creationId="{D1CC748E-B3AA-A2E5-912C-E3EBA75E87DC}"/>
          </ac:spMkLst>
        </pc:spChg>
        <pc:spChg chg="add mod">
          <ac:chgData name="nitin kumar" userId="93a5cc5c1cea6f1e" providerId="LiveId" clId="{255A9280-13FD-49AB-8C09-46A8D4F406FC}" dt="2023-11-28T12:45:00.559" v="28433" actId="1037"/>
          <ac:spMkLst>
            <pc:docMk/>
            <pc:sldMk cId="1679609351" sldId="259"/>
            <ac:spMk id="28" creationId="{B569FE42-5573-9275-B703-0938ACE93D4B}"/>
          </ac:spMkLst>
        </pc:spChg>
        <pc:picChg chg="add del mod">
          <ac:chgData name="nitin kumar" userId="93a5cc5c1cea6f1e" providerId="LiveId" clId="{255A9280-13FD-49AB-8C09-46A8D4F406FC}" dt="2023-11-28T12:31:47.754" v="28074" actId="478"/>
          <ac:picMkLst>
            <pc:docMk/>
            <pc:sldMk cId="1679609351" sldId="259"/>
            <ac:picMk id="9" creationId="{A4595EED-4079-2B00-80A9-55FE98540D3F}"/>
          </ac:picMkLst>
        </pc:picChg>
        <pc:picChg chg="add del mod">
          <ac:chgData name="nitin kumar" userId="93a5cc5c1cea6f1e" providerId="LiveId" clId="{255A9280-13FD-49AB-8C09-46A8D4F406FC}" dt="2023-11-28T12:32:02.458" v="28077" actId="478"/>
          <ac:picMkLst>
            <pc:docMk/>
            <pc:sldMk cId="1679609351" sldId="259"/>
            <ac:picMk id="10" creationId="{BCBF7E23-B2D3-F8CA-F586-90AC50103E97}"/>
          </ac:picMkLst>
        </pc:picChg>
        <pc:picChg chg="mod">
          <ac:chgData name="nitin kumar" userId="93a5cc5c1cea6f1e" providerId="LiveId" clId="{255A9280-13FD-49AB-8C09-46A8D4F406FC}" dt="2023-11-28T12:44:39.211" v="28383" actId="1037"/>
          <ac:picMkLst>
            <pc:docMk/>
            <pc:sldMk cId="1679609351" sldId="259"/>
            <ac:picMk id="11" creationId="{4A604FC9-2EE9-E2F8-1EC2-863BFA9DBE40}"/>
          </ac:picMkLst>
        </pc:picChg>
        <pc:picChg chg="mod">
          <ac:chgData name="nitin kumar" userId="93a5cc5c1cea6f1e" providerId="LiveId" clId="{255A9280-13FD-49AB-8C09-46A8D4F406FC}" dt="2023-11-16T18:49:08.106" v="21920" actId="1038"/>
          <ac:picMkLst>
            <pc:docMk/>
            <pc:sldMk cId="1679609351" sldId="259"/>
            <ac:picMk id="13" creationId="{DD762952-BA2E-2E75-DB5F-8A2E81B39180}"/>
          </ac:picMkLst>
        </pc:picChg>
        <pc:picChg chg="mod">
          <ac:chgData name="nitin kumar" userId="93a5cc5c1cea6f1e" providerId="LiveId" clId="{255A9280-13FD-49AB-8C09-46A8D4F406FC}" dt="2023-11-15T08:15:12.080" v="1195" actId="1037"/>
          <ac:picMkLst>
            <pc:docMk/>
            <pc:sldMk cId="1679609351" sldId="259"/>
            <ac:picMk id="14" creationId="{2F26557F-D052-18A1-0705-5474BA27709E}"/>
          </ac:picMkLst>
        </pc:picChg>
        <pc:picChg chg="mod">
          <ac:chgData name="nitin kumar" userId="93a5cc5c1cea6f1e" providerId="LiveId" clId="{255A9280-13FD-49AB-8C09-46A8D4F406FC}" dt="2023-11-15T08:15:14.886" v="1199" actId="1037"/>
          <ac:picMkLst>
            <pc:docMk/>
            <pc:sldMk cId="1679609351" sldId="259"/>
            <ac:picMk id="15" creationId="{803DD697-C7D2-9554-1769-C00029558620}"/>
          </ac:picMkLst>
        </pc:picChg>
        <pc:picChg chg="mod">
          <ac:chgData name="nitin kumar" userId="93a5cc5c1cea6f1e" providerId="LiveId" clId="{255A9280-13FD-49AB-8C09-46A8D4F406FC}" dt="2023-11-15T08:15:29.444" v="1220" actId="1037"/>
          <ac:picMkLst>
            <pc:docMk/>
            <pc:sldMk cId="1679609351" sldId="259"/>
            <ac:picMk id="16" creationId="{2B65FE97-75AD-82DC-14F5-30132A94FB3C}"/>
          </ac:picMkLst>
        </pc:picChg>
        <pc:picChg chg="mod">
          <ac:chgData name="nitin kumar" userId="93a5cc5c1cea6f1e" providerId="LiveId" clId="{255A9280-13FD-49AB-8C09-46A8D4F406FC}" dt="2023-11-15T08:15:25.259" v="1215" actId="1037"/>
          <ac:picMkLst>
            <pc:docMk/>
            <pc:sldMk cId="1679609351" sldId="259"/>
            <ac:picMk id="17" creationId="{19542F20-1115-D4B7-2253-5F7D3D189373}"/>
          </ac:picMkLst>
        </pc:picChg>
        <pc:picChg chg="add del">
          <ac:chgData name="nitin kumar" userId="93a5cc5c1cea6f1e" providerId="LiveId" clId="{255A9280-13FD-49AB-8C09-46A8D4F406FC}" dt="2023-11-28T12:32:07.801" v="28079" actId="478"/>
          <ac:picMkLst>
            <pc:docMk/>
            <pc:sldMk cId="1679609351" sldId="259"/>
            <ac:picMk id="18" creationId="{927D2DB7-8382-961B-B6D4-38A48A0BF47C}"/>
          </ac:picMkLst>
        </pc:picChg>
        <pc:picChg chg="add del mod">
          <ac:chgData name="nitin kumar" userId="93a5cc5c1cea6f1e" providerId="LiveId" clId="{255A9280-13FD-49AB-8C09-46A8D4F406FC}" dt="2023-11-28T12:36:45.786" v="28135" actId="478"/>
          <ac:picMkLst>
            <pc:docMk/>
            <pc:sldMk cId="1679609351" sldId="259"/>
            <ac:picMk id="22" creationId="{D59C0FCB-337A-30D4-467B-C9006A844797}"/>
          </ac:picMkLst>
        </pc:picChg>
        <pc:picChg chg="add mod">
          <ac:chgData name="nitin kumar" userId="93a5cc5c1cea6f1e" providerId="LiveId" clId="{255A9280-13FD-49AB-8C09-46A8D4F406FC}" dt="2023-11-28T12:44:53.940" v="28414" actId="1035"/>
          <ac:picMkLst>
            <pc:docMk/>
            <pc:sldMk cId="1679609351" sldId="259"/>
            <ac:picMk id="26" creationId="{C676BE1A-665C-587F-17AC-9CBB37741742}"/>
          </ac:picMkLst>
        </pc:picChg>
        <pc:picChg chg="add del mod">
          <ac:chgData name="nitin kumar" userId="93a5cc5c1cea6f1e" providerId="LiveId" clId="{255A9280-13FD-49AB-8C09-46A8D4F406FC}" dt="2023-11-28T12:44:18.718" v="28316" actId="478"/>
          <ac:picMkLst>
            <pc:docMk/>
            <pc:sldMk cId="1679609351" sldId="259"/>
            <ac:picMk id="27" creationId="{814BC24D-6528-DEEC-B370-D27BE7430FBB}"/>
          </ac:picMkLst>
        </pc:picChg>
        <pc:picChg chg="add del mod">
          <ac:chgData name="nitin kumar" userId="93a5cc5c1cea6f1e" providerId="LiveId" clId="{255A9280-13FD-49AB-8C09-46A8D4F406FC}" dt="2023-11-19T07:04:03.939" v="26245" actId="478"/>
          <ac:picMkLst>
            <pc:docMk/>
            <pc:sldMk cId="1679609351" sldId="259"/>
            <ac:picMk id="1026" creationId="{58A16E4F-AEA0-F790-15CB-42D6A1F1E496}"/>
          </ac:picMkLst>
        </pc:picChg>
        <pc:picChg chg="mod">
          <ac:chgData name="nitin kumar" userId="93a5cc5c1cea6f1e" providerId="LiveId" clId="{255A9280-13FD-49AB-8C09-46A8D4F406FC}" dt="2023-11-16T18:49:01.664" v="21895" actId="1037"/>
          <ac:picMkLst>
            <pc:docMk/>
            <pc:sldMk cId="1679609351" sldId="259"/>
            <ac:picMk id="1028" creationId="{0938AFB3-CB08-53A5-53AD-698868E720AB}"/>
          </ac:picMkLst>
        </pc:picChg>
      </pc:sldChg>
      <pc:sldChg chg="addSp delSp modSp new mod modAnim modShow">
        <pc:chgData name="nitin kumar" userId="93a5cc5c1cea6f1e" providerId="LiveId" clId="{255A9280-13FD-49AB-8C09-46A8D4F406FC}" dt="2023-11-29T10:42:14.470" v="29212" actId="1076"/>
        <pc:sldMkLst>
          <pc:docMk/>
          <pc:sldMk cId="3812160013" sldId="260"/>
        </pc:sldMkLst>
        <pc:spChg chg="add mod">
          <ac:chgData name="nitin kumar" userId="93a5cc5c1cea6f1e" providerId="LiveId" clId="{255A9280-13FD-49AB-8C09-46A8D4F406FC}" dt="2023-11-16T18:13:59.667" v="20993" actId="208"/>
          <ac:spMkLst>
            <pc:docMk/>
            <pc:sldMk cId="3812160013" sldId="260"/>
            <ac:spMk id="3" creationId="{4D3D23E7-CA59-600C-73AF-E46834DE41D2}"/>
          </ac:spMkLst>
        </pc:spChg>
        <pc:spChg chg="add mod">
          <ac:chgData name="nitin kumar" userId="93a5cc5c1cea6f1e" providerId="LiveId" clId="{255A9280-13FD-49AB-8C09-46A8D4F406FC}" dt="2023-11-16T18:14:17.376" v="20996" actId="208"/>
          <ac:spMkLst>
            <pc:docMk/>
            <pc:sldMk cId="3812160013" sldId="260"/>
            <ac:spMk id="4" creationId="{75036ECC-F891-4C69-12D6-64DEFD34F319}"/>
          </ac:spMkLst>
        </pc:spChg>
        <pc:spChg chg="add del mod">
          <ac:chgData name="nitin kumar" userId="93a5cc5c1cea6f1e" providerId="LiveId" clId="{255A9280-13FD-49AB-8C09-46A8D4F406FC}" dt="2023-11-28T16:51:13.461" v="28443" actId="478"/>
          <ac:spMkLst>
            <pc:docMk/>
            <pc:sldMk cId="3812160013" sldId="260"/>
            <ac:spMk id="5" creationId="{5AF021BB-9D07-3B18-6B60-B9576D7E1D7A}"/>
          </ac:spMkLst>
        </pc:spChg>
        <pc:spChg chg="add mod">
          <ac:chgData name="nitin kumar" userId="93a5cc5c1cea6f1e" providerId="LiveId" clId="{255A9280-13FD-49AB-8C09-46A8D4F406FC}" dt="2023-11-29T09:25:08.970" v="29004"/>
          <ac:spMkLst>
            <pc:docMk/>
            <pc:sldMk cId="3812160013" sldId="260"/>
            <ac:spMk id="5" creationId="{DA72C564-F29F-1092-AF6B-64F3F240DF00}"/>
          </ac:spMkLst>
        </pc:spChg>
        <pc:spChg chg="add mod">
          <ac:chgData name="nitin kumar" userId="93a5cc5c1cea6f1e" providerId="LiveId" clId="{255A9280-13FD-49AB-8C09-46A8D4F406FC}" dt="2023-11-28T16:51:29.170" v="28509" actId="1036"/>
          <ac:spMkLst>
            <pc:docMk/>
            <pc:sldMk cId="3812160013" sldId="260"/>
            <ac:spMk id="7" creationId="{AFA7322A-3937-F592-2582-D1759D815BFA}"/>
          </ac:spMkLst>
        </pc:spChg>
        <pc:spChg chg="add del mod">
          <ac:chgData name="nitin kumar" userId="93a5cc5c1cea6f1e" providerId="LiveId" clId="{255A9280-13FD-49AB-8C09-46A8D4F406FC}" dt="2023-11-28T16:51:40.277" v="28514" actId="478"/>
          <ac:spMkLst>
            <pc:docMk/>
            <pc:sldMk cId="3812160013" sldId="260"/>
            <ac:spMk id="10" creationId="{91AF2153-574E-78BF-B1D6-81A6C9AACCA4}"/>
          </ac:spMkLst>
        </pc:spChg>
        <pc:spChg chg="add mod">
          <ac:chgData name="nitin kumar" userId="93a5cc5c1cea6f1e" providerId="LiveId" clId="{255A9280-13FD-49AB-8C09-46A8D4F406FC}" dt="2023-11-29T10:41:50.532" v="29211" actId="255"/>
          <ac:spMkLst>
            <pc:docMk/>
            <pc:sldMk cId="3812160013" sldId="260"/>
            <ac:spMk id="10" creationId="{B157CBB2-8837-3E2C-7519-4573DB615992}"/>
          </ac:spMkLst>
        </pc:spChg>
        <pc:spChg chg="add del mod">
          <ac:chgData name="nitin kumar" userId="93a5cc5c1cea6f1e" providerId="LiveId" clId="{255A9280-13FD-49AB-8C09-46A8D4F406FC}" dt="2023-11-28T16:51:48.318" v="28516" actId="478"/>
          <ac:spMkLst>
            <pc:docMk/>
            <pc:sldMk cId="3812160013" sldId="260"/>
            <ac:spMk id="11" creationId="{8E46C7FB-6A86-E73B-FE9A-DA953904129F}"/>
          </ac:spMkLst>
        </pc:spChg>
        <pc:spChg chg="add mod">
          <ac:chgData name="nitin kumar" userId="93a5cc5c1cea6f1e" providerId="LiveId" clId="{255A9280-13FD-49AB-8C09-46A8D4F406FC}" dt="2023-11-16T18:14:21.565" v="20998" actId="208"/>
          <ac:spMkLst>
            <pc:docMk/>
            <pc:sldMk cId="3812160013" sldId="260"/>
            <ac:spMk id="13" creationId="{746BD911-F50D-3A66-38A8-95FB1AF1B559}"/>
          </ac:spMkLst>
        </pc:spChg>
        <pc:spChg chg="add del mod">
          <ac:chgData name="nitin kumar" userId="93a5cc5c1cea6f1e" providerId="LiveId" clId="{255A9280-13FD-49AB-8C09-46A8D4F406FC}" dt="2023-11-28T16:52:03.563" v="28522" actId="478"/>
          <ac:spMkLst>
            <pc:docMk/>
            <pc:sldMk cId="3812160013" sldId="260"/>
            <ac:spMk id="15" creationId="{85252540-D356-D84A-C9D2-79035E0F74E8}"/>
          </ac:spMkLst>
        </pc:spChg>
        <pc:spChg chg="add mod">
          <ac:chgData name="nitin kumar" userId="93a5cc5c1cea6f1e" providerId="LiveId" clId="{255A9280-13FD-49AB-8C09-46A8D4F406FC}" dt="2023-11-21T10:35:51.271" v="26336" actId="1037"/>
          <ac:spMkLst>
            <pc:docMk/>
            <pc:sldMk cId="3812160013" sldId="260"/>
            <ac:spMk id="18" creationId="{A3B3E21E-A0B9-C5F2-E865-DA63E7767CA2}"/>
          </ac:spMkLst>
        </pc:spChg>
        <pc:spChg chg="add mod">
          <ac:chgData name="nitin kumar" userId="93a5cc5c1cea6f1e" providerId="LiveId" clId="{255A9280-13FD-49AB-8C09-46A8D4F406FC}" dt="2023-11-16T18:10:37.976" v="20845" actId="208"/>
          <ac:spMkLst>
            <pc:docMk/>
            <pc:sldMk cId="3812160013" sldId="260"/>
            <ac:spMk id="19" creationId="{09A630CA-6BDC-7668-1876-203B7BA10F67}"/>
          </ac:spMkLst>
        </pc:spChg>
        <pc:spChg chg="add del mod">
          <ac:chgData name="nitin kumar" userId="93a5cc5c1cea6f1e" providerId="LiveId" clId="{255A9280-13FD-49AB-8C09-46A8D4F406FC}" dt="2023-11-28T16:52:09.396" v="28524" actId="478"/>
          <ac:spMkLst>
            <pc:docMk/>
            <pc:sldMk cId="3812160013" sldId="260"/>
            <ac:spMk id="21" creationId="{606964F1-77F1-7C67-BAC9-7638F60293D3}"/>
          </ac:spMkLst>
        </pc:spChg>
        <pc:spChg chg="add mod">
          <ac:chgData name="nitin kumar" userId="93a5cc5c1cea6f1e" providerId="LiveId" clId="{255A9280-13FD-49AB-8C09-46A8D4F406FC}" dt="2023-11-16T18:11:16.860" v="20857" actId="208"/>
          <ac:spMkLst>
            <pc:docMk/>
            <pc:sldMk cId="3812160013" sldId="260"/>
            <ac:spMk id="22" creationId="{BA30F056-0E76-FB77-FBF1-9D48C13C2438}"/>
          </ac:spMkLst>
        </pc:spChg>
        <pc:spChg chg="add mod">
          <ac:chgData name="nitin kumar" userId="93a5cc5c1cea6f1e" providerId="LiveId" clId="{255A9280-13FD-49AB-8C09-46A8D4F406FC}" dt="2023-11-18T12:08:30.722" v="23368" actId="14100"/>
          <ac:spMkLst>
            <pc:docMk/>
            <pc:sldMk cId="3812160013" sldId="260"/>
            <ac:spMk id="25" creationId="{D81ECE20-B334-4C9D-053A-B5E01E9CF0B4}"/>
          </ac:spMkLst>
        </pc:spChg>
        <pc:spChg chg="add mod">
          <ac:chgData name="nitin kumar" userId="93a5cc5c1cea6f1e" providerId="LiveId" clId="{255A9280-13FD-49AB-8C09-46A8D4F406FC}" dt="2023-11-21T10:36:11.200" v="26341" actId="1037"/>
          <ac:spMkLst>
            <pc:docMk/>
            <pc:sldMk cId="3812160013" sldId="260"/>
            <ac:spMk id="27" creationId="{AF2891C6-F305-7C10-EA44-6662F901F572}"/>
          </ac:spMkLst>
        </pc:spChg>
        <pc:spChg chg="add mod">
          <ac:chgData name="nitin kumar" userId="93a5cc5c1cea6f1e" providerId="LiveId" clId="{255A9280-13FD-49AB-8C09-46A8D4F406FC}" dt="2023-11-19T06:46:30.110" v="26211" actId="20577"/>
          <ac:spMkLst>
            <pc:docMk/>
            <pc:sldMk cId="3812160013" sldId="260"/>
            <ac:spMk id="28" creationId="{40271F4B-6B94-A65C-9158-DF81B114BD6E}"/>
          </ac:spMkLst>
        </pc:spChg>
        <pc:spChg chg="add del mod">
          <ac:chgData name="nitin kumar" userId="93a5cc5c1cea6f1e" providerId="LiveId" clId="{255A9280-13FD-49AB-8C09-46A8D4F406FC}" dt="2023-11-28T16:52:01.010" v="28521" actId="478"/>
          <ac:spMkLst>
            <pc:docMk/>
            <pc:sldMk cId="3812160013" sldId="260"/>
            <ac:spMk id="30" creationId="{372E64C5-F930-DE72-F177-EAEA9FF7A1FF}"/>
          </ac:spMkLst>
        </pc:spChg>
        <pc:spChg chg="add mod">
          <ac:chgData name="nitin kumar" userId="93a5cc5c1cea6f1e" providerId="LiveId" clId="{255A9280-13FD-49AB-8C09-46A8D4F406FC}" dt="2023-11-16T09:58:36.532" v="11611" actId="1038"/>
          <ac:spMkLst>
            <pc:docMk/>
            <pc:sldMk cId="3812160013" sldId="260"/>
            <ac:spMk id="31" creationId="{7ADB70C1-E2F5-2498-69D5-0AF2E2C4E4BA}"/>
          </ac:spMkLst>
        </pc:spChg>
        <pc:spChg chg="add del mod">
          <ac:chgData name="nitin kumar" userId="93a5cc5c1cea6f1e" providerId="LiveId" clId="{255A9280-13FD-49AB-8C09-46A8D4F406FC}" dt="2023-11-16T10:25:53.315" v="14008" actId="478"/>
          <ac:spMkLst>
            <pc:docMk/>
            <pc:sldMk cId="3812160013" sldId="260"/>
            <ac:spMk id="33" creationId="{3F19B4BB-FA64-8186-D645-D8C410E72B35}"/>
          </ac:spMkLst>
        </pc:spChg>
        <pc:spChg chg="add del mod">
          <ac:chgData name="nitin kumar" userId="93a5cc5c1cea6f1e" providerId="LiveId" clId="{255A9280-13FD-49AB-8C09-46A8D4F406FC}" dt="2023-11-15T18:39:26.141" v="9158" actId="478"/>
          <ac:spMkLst>
            <pc:docMk/>
            <pc:sldMk cId="3812160013" sldId="260"/>
            <ac:spMk id="34" creationId="{085F0817-1B08-5393-A22C-89B5E68A61BF}"/>
          </ac:spMkLst>
        </pc:spChg>
        <pc:spChg chg="add mod">
          <ac:chgData name="nitin kumar" userId="93a5cc5c1cea6f1e" providerId="LiveId" clId="{255A9280-13FD-49AB-8C09-46A8D4F406FC}" dt="2023-11-16T18:10:45.124" v="20847" actId="207"/>
          <ac:spMkLst>
            <pc:docMk/>
            <pc:sldMk cId="3812160013" sldId="260"/>
            <ac:spMk id="37" creationId="{AC686828-F1FA-B591-B7FA-FC9DCF088C7F}"/>
          </ac:spMkLst>
        </pc:spChg>
        <pc:spChg chg="add mod">
          <ac:chgData name="nitin kumar" userId="93a5cc5c1cea6f1e" providerId="LiveId" clId="{255A9280-13FD-49AB-8C09-46A8D4F406FC}" dt="2023-11-29T09:18:11.375" v="28689" actId="1038"/>
          <ac:spMkLst>
            <pc:docMk/>
            <pc:sldMk cId="3812160013" sldId="260"/>
            <ac:spMk id="40" creationId="{E44EAEEB-789D-B8C1-D957-53A714BDF61D}"/>
          </ac:spMkLst>
        </pc:spChg>
        <pc:spChg chg="add mod">
          <ac:chgData name="nitin kumar" userId="93a5cc5c1cea6f1e" providerId="LiveId" clId="{255A9280-13FD-49AB-8C09-46A8D4F406FC}" dt="2023-11-29T09:17:25.472" v="28563" actId="1037"/>
          <ac:spMkLst>
            <pc:docMk/>
            <pc:sldMk cId="3812160013" sldId="260"/>
            <ac:spMk id="45" creationId="{4EB5D473-9918-FE72-B004-F87EDBBC3164}"/>
          </ac:spMkLst>
        </pc:spChg>
        <pc:spChg chg="add del">
          <ac:chgData name="nitin kumar" userId="93a5cc5c1cea6f1e" providerId="LiveId" clId="{255A9280-13FD-49AB-8C09-46A8D4F406FC}" dt="2023-11-15T18:56:55.799" v="10372" actId="478"/>
          <ac:spMkLst>
            <pc:docMk/>
            <pc:sldMk cId="3812160013" sldId="260"/>
            <ac:spMk id="45" creationId="{C3C1B9FF-C9D1-6603-80BD-781796FCCF24}"/>
          </ac:spMkLst>
        </pc:spChg>
        <pc:spChg chg="add mod">
          <ac:chgData name="nitin kumar" userId="93a5cc5c1cea6f1e" providerId="LiveId" clId="{255A9280-13FD-49AB-8C09-46A8D4F406FC}" dt="2023-11-29T09:22:37.982" v="28916" actId="1037"/>
          <ac:spMkLst>
            <pc:docMk/>
            <pc:sldMk cId="3812160013" sldId="260"/>
            <ac:spMk id="47" creationId="{B1F6C28D-1227-2038-11E0-6121B1579553}"/>
          </ac:spMkLst>
        </pc:spChg>
        <pc:spChg chg="add del mod">
          <ac:chgData name="nitin kumar" userId="93a5cc5c1cea6f1e" providerId="LiveId" clId="{255A9280-13FD-49AB-8C09-46A8D4F406FC}" dt="2023-11-29T09:25:07.952" v="29003" actId="478"/>
          <ac:spMkLst>
            <pc:docMk/>
            <pc:sldMk cId="3812160013" sldId="260"/>
            <ac:spMk id="48" creationId="{D169392A-FE05-7976-7D4D-F84F0D9899BB}"/>
          </ac:spMkLst>
        </pc:spChg>
        <pc:spChg chg="add mod">
          <ac:chgData name="nitin kumar" userId="93a5cc5c1cea6f1e" providerId="LiveId" clId="{255A9280-13FD-49AB-8C09-46A8D4F406FC}" dt="2023-11-16T18:12:08.956" v="20863" actId="207"/>
          <ac:spMkLst>
            <pc:docMk/>
            <pc:sldMk cId="3812160013" sldId="260"/>
            <ac:spMk id="49" creationId="{FDE87EA8-1D99-E27A-4740-B32A9BEEC93F}"/>
          </ac:spMkLst>
        </pc:spChg>
        <pc:spChg chg="add mod">
          <ac:chgData name="nitin kumar" userId="93a5cc5c1cea6f1e" providerId="LiveId" clId="{255A9280-13FD-49AB-8C09-46A8D4F406FC}" dt="2023-11-29T09:24:05.914" v="28960" actId="1035"/>
          <ac:spMkLst>
            <pc:docMk/>
            <pc:sldMk cId="3812160013" sldId="260"/>
            <ac:spMk id="51" creationId="{06DE0212-F239-41FF-5F62-C9892A954D8B}"/>
          </ac:spMkLst>
        </pc:spChg>
        <pc:spChg chg="add mod">
          <ac:chgData name="nitin kumar" userId="93a5cc5c1cea6f1e" providerId="LiveId" clId="{255A9280-13FD-49AB-8C09-46A8D4F406FC}" dt="2023-11-29T09:22:21.358" v="28905" actId="1038"/>
          <ac:spMkLst>
            <pc:docMk/>
            <pc:sldMk cId="3812160013" sldId="260"/>
            <ac:spMk id="56" creationId="{35805192-3C1B-5E0D-A361-A3D17FF55035}"/>
          </ac:spMkLst>
        </pc:spChg>
        <pc:spChg chg="add del mod">
          <ac:chgData name="nitin kumar" userId="93a5cc5c1cea6f1e" providerId="LiveId" clId="{255A9280-13FD-49AB-8C09-46A8D4F406FC}" dt="2023-11-18T07:18:09.369" v="22931" actId="20577"/>
          <ac:spMkLst>
            <pc:docMk/>
            <pc:sldMk cId="3812160013" sldId="260"/>
            <ac:spMk id="57" creationId="{0309078A-1DA5-840B-0D8A-2C72226ED44E}"/>
          </ac:spMkLst>
        </pc:spChg>
        <pc:spChg chg="add mod">
          <ac:chgData name="nitin kumar" userId="93a5cc5c1cea6f1e" providerId="LiveId" clId="{255A9280-13FD-49AB-8C09-46A8D4F406FC}" dt="2023-11-28T12:07:24.851" v="27887" actId="14100"/>
          <ac:spMkLst>
            <pc:docMk/>
            <pc:sldMk cId="3812160013" sldId="260"/>
            <ac:spMk id="62" creationId="{28DA1CCE-6F61-7106-8584-E5A99CDCAF48}"/>
          </ac:spMkLst>
        </pc:spChg>
        <pc:spChg chg="add mod">
          <ac:chgData name="nitin kumar" userId="93a5cc5c1cea6f1e" providerId="LiveId" clId="{255A9280-13FD-49AB-8C09-46A8D4F406FC}" dt="2023-11-29T10:42:14.470" v="29212" actId="1076"/>
          <ac:spMkLst>
            <pc:docMk/>
            <pc:sldMk cId="3812160013" sldId="260"/>
            <ac:spMk id="1024" creationId="{EE02355E-9C63-9E3F-5F2E-D73AD718D122}"/>
          </ac:spMkLst>
        </pc:spChg>
        <pc:spChg chg="add del">
          <ac:chgData name="nitin kumar" userId="93a5cc5c1cea6f1e" providerId="LiveId" clId="{255A9280-13FD-49AB-8C09-46A8D4F406FC}" dt="2023-11-16T11:22:18.527" v="16806" actId="478"/>
          <ac:spMkLst>
            <pc:docMk/>
            <pc:sldMk cId="3812160013" sldId="260"/>
            <ac:spMk id="1029" creationId="{B81ADAA8-47D0-C611-C735-94A211CB2CFD}"/>
          </ac:spMkLst>
        </pc:spChg>
        <pc:spChg chg="add del mod">
          <ac:chgData name="nitin kumar" userId="93a5cc5c1cea6f1e" providerId="LiveId" clId="{255A9280-13FD-49AB-8C09-46A8D4F406FC}" dt="2023-11-16T15:15:48.853" v="17631" actId="478"/>
          <ac:spMkLst>
            <pc:docMk/>
            <pc:sldMk cId="3812160013" sldId="260"/>
            <ac:spMk id="1051" creationId="{99D73A3D-4BC1-CD5A-DC5F-0640A717FCD2}"/>
          </ac:spMkLst>
        </pc:spChg>
        <pc:spChg chg="add mod">
          <ac:chgData name="nitin kumar" userId="93a5cc5c1cea6f1e" providerId="LiveId" clId="{255A9280-13FD-49AB-8C09-46A8D4F406FC}" dt="2023-11-16T15:18:59.558" v="17736" actId="1037"/>
          <ac:spMkLst>
            <pc:docMk/>
            <pc:sldMk cId="3812160013" sldId="260"/>
            <ac:spMk id="1053" creationId="{9BA81831-1DAF-139C-428F-46C832608C3C}"/>
          </ac:spMkLst>
        </pc:spChg>
        <pc:spChg chg="add mod">
          <ac:chgData name="nitin kumar" userId="93a5cc5c1cea6f1e" providerId="LiveId" clId="{255A9280-13FD-49AB-8C09-46A8D4F406FC}" dt="2023-11-29T09:26:01.686" v="29020" actId="1076"/>
          <ac:spMkLst>
            <pc:docMk/>
            <pc:sldMk cId="3812160013" sldId="260"/>
            <ac:spMk id="1057" creationId="{367B36FF-2133-2728-1885-04FDF0D9E863}"/>
          </ac:spMkLst>
        </pc:spChg>
        <pc:spChg chg="add mod">
          <ac:chgData name="nitin kumar" userId="93a5cc5c1cea6f1e" providerId="LiveId" clId="{255A9280-13FD-49AB-8C09-46A8D4F406FC}" dt="2023-11-29T09:26:10.832" v="29021" actId="1076"/>
          <ac:spMkLst>
            <pc:docMk/>
            <pc:sldMk cId="3812160013" sldId="260"/>
            <ac:spMk id="1059" creationId="{A6805A15-8458-1B55-A613-DC149EC80CC2}"/>
          </ac:spMkLst>
        </pc:spChg>
        <pc:spChg chg="add mod">
          <ac:chgData name="nitin kumar" userId="93a5cc5c1cea6f1e" providerId="LiveId" clId="{255A9280-13FD-49AB-8C09-46A8D4F406FC}" dt="2023-11-29T09:18:42.611" v="28725" actId="14100"/>
          <ac:spMkLst>
            <pc:docMk/>
            <pc:sldMk cId="3812160013" sldId="260"/>
            <ac:spMk id="1061" creationId="{418ABFD0-7964-4E0D-4F5A-DC7199E728BB}"/>
          </ac:spMkLst>
        </pc:spChg>
        <pc:spChg chg="add mod">
          <ac:chgData name="nitin kumar" userId="93a5cc5c1cea6f1e" providerId="LiveId" clId="{255A9280-13FD-49AB-8C09-46A8D4F406FC}" dt="2023-11-29T09:25:20.855" v="29015" actId="1035"/>
          <ac:spMkLst>
            <pc:docMk/>
            <pc:sldMk cId="3812160013" sldId="260"/>
            <ac:spMk id="1067" creationId="{AE858524-B942-2CF5-349B-AB382EF1FA13}"/>
          </ac:spMkLst>
        </pc:spChg>
        <pc:spChg chg="add del">
          <ac:chgData name="nitin kumar" userId="93a5cc5c1cea6f1e" providerId="LiveId" clId="{255A9280-13FD-49AB-8C09-46A8D4F406FC}" dt="2023-11-16T18:15:33.368" v="21007" actId="478"/>
          <ac:spMkLst>
            <pc:docMk/>
            <pc:sldMk cId="3812160013" sldId="260"/>
            <ac:spMk id="1069" creationId="{E4496620-9225-6EB5-18C4-0202EE0B9AD6}"/>
          </ac:spMkLst>
        </pc:spChg>
        <pc:picChg chg="add mod">
          <ac:chgData name="nitin kumar" userId="93a5cc5c1cea6f1e" providerId="LiveId" clId="{255A9280-13FD-49AB-8C09-46A8D4F406FC}" dt="2023-11-16T08:30:16.556" v="11063" actId="14100"/>
          <ac:picMkLst>
            <pc:docMk/>
            <pc:sldMk cId="3812160013" sldId="260"/>
            <ac:picMk id="2" creationId="{C373FBC6-D9A6-CD2D-E9BC-E93CDD285D6C}"/>
          </ac:picMkLst>
        </pc:picChg>
        <pc:picChg chg="add mod">
          <ac:chgData name="nitin kumar" userId="93a5cc5c1cea6f1e" providerId="LiveId" clId="{255A9280-13FD-49AB-8C09-46A8D4F406FC}" dt="2023-11-29T09:28:11.935" v="29096" actId="1037"/>
          <ac:picMkLst>
            <pc:docMk/>
            <pc:sldMk cId="3812160013" sldId="260"/>
            <ac:picMk id="6" creationId="{9468DA8B-FAD8-49E4-77FC-1B0ACFC3F110}"/>
          </ac:picMkLst>
        </pc:picChg>
        <pc:picChg chg="add del mod">
          <ac:chgData name="nitin kumar" userId="93a5cc5c1cea6f1e" providerId="LiveId" clId="{255A9280-13FD-49AB-8C09-46A8D4F406FC}" dt="2023-11-28T16:51:18.654" v="28445" actId="478"/>
          <ac:picMkLst>
            <pc:docMk/>
            <pc:sldMk cId="3812160013" sldId="260"/>
            <ac:picMk id="6" creationId="{E65B5F10-82CA-1F2E-F4A5-BE8D7D169279}"/>
          </ac:picMkLst>
        </pc:picChg>
        <pc:picChg chg="add del mod">
          <ac:chgData name="nitin kumar" userId="93a5cc5c1cea6f1e" providerId="LiveId" clId="{255A9280-13FD-49AB-8C09-46A8D4F406FC}" dt="2023-11-15T15:54:11.793" v="3454" actId="478"/>
          <ac:picMkLst>
            <pc:docMk/>
            <pc:sldMk cId="3812160013" sldId="260"/>
            <ac:picMk id="8" creationId="{1BAE0164-39F7-2600-5A92-BDBEAF6C94A7}"/>
          </ac:picMkLst>
        </pc:picChg>
        <pc:picChg chg="add del mod">
          <ac:chgData name="nitin kumar" userId="93a5cc5c1cea6f1e" providerId="LiveId" clId="{255A9280-13FD-49AB-8C09-46A8D4F406FC}" dt="2023-11-28T16:52:21.076" v="28529" actId="478"/>
          <ac:picMkLst>
            <pc:docMk/>
            <pc:sldMk cId="3812160013" sldId="260"/>
            <ac:picMk id="8" creationId="{43B77533-AB02-F496-7607-CE7C62541CC2}"/>
          </ac:picMkLst>
        </pc:picChg>
        <pc:picChg chg="add del mod">
          <ac:chgData name="nitin kumar" userId="93a5cc5c1cea6f1e" providerId="LiveId" clId="{255A9280-13FD-49AB-8C09-46A8D4F406FC}" dt="2023-11-28T16:51:31.820" v="28510" actId="478"/>
          <ac:picMkLst>
            <pc:docMk/>
            <pc:sldMk cId="3812160013" sldId="260"/>
            <ac:picMk id="9" creationId="{35FAE401-A3C8-A6C1-6482-938FE11CD73B}"/>
          </ac:picMkLst>
        </pc:picChg>
        <pc:picChg chg="add mod">
          <ac:chgData name="nitin kumar" userId="93a5cc5c1cea6f1e" providerId="LiveId" clId="{255A9280-13FD-49AB-8C09-46A8D4F406FC}" dt="2023-11-29T10:39:44.806" v="29155" actId="1076"/>
          <ac:picMkLst>
            <pc:docMk/>
            <pc:sldMk cId="3812160013" sldId="260"/>
            <ac:picMk id="9" creationId="{B544A58D-2639-769D-CA4C-7739051BC005}"/>
          </ac:picMkLst>
        </pc:picChg>
        <pc:picChg chg="add mod">
          <ac:chgData name="nitin kumar" userId="93a5cc5c1cea6f1e" providerId="LiveId" clId="{255A9280-13FD-49AB-8C09-46A8D4F406FC}" dt="2023-11-16T09:58:03.417" v="11561" actId="1037"/>
          <ac:picMkLst>
            <pc:docMk/>
            <pc:sldMk cId="3812160013" sldId="260"/>
            <ac:picMk id="12" creationId="{51BBBDF9-7CE8-41B4-DFEF-395B4144D0C3}"/>
          </ac:picMkLst>
        </pc:picChg>
        <pc:picChg chg="add del mod">
          <ac:chgData name="nitin kumar" userId="93a5cc5c1cea6f1e" providerId="LiveId" clId="{255A9280-13FD-49AB-8C09-46A8D4F406FC}" dt="2023-11-18T12:10:58.532" v="23528" actId="478"/>
          <ac:picMkLst>
            <pc:docMk/>
            <pc:sldMk cId="3812160013" sldId="260"/>
            <ac:picMk id="14" creationId="{36EF4D7F-73DA-CB8F-7142-6D1F225DB187}"/>
          </ac:picMkLst>
        </pc:picChg>
        <pc:picChg chg="add mod">
          <ac:chgData name="nitin kumar" userId="93a5cc5c1cea6f1e" providerId="LiveId" clId="{255A9280-13FD-49AB-8C09-46A8D4F406FC}" dt="2023-11-29T09:25:48.204" v="29019" actId="1076"/>
          <ac:picMkLst>
            <pc:docMk/>
            <pc:sldMk cId="3812160013" sldId="260"/>
            <ac:picMk id="14" creationId="{C2101FD0-F079-64BB-A306-2E702C227405}"/>
          </ac:picMkLst>
        </pc:picChg>
        <pc:picChg chg="add mod">
          <ac:chgData name="nitin kumar" userId="93a5cc5c1cea6f1e" providerId="LiveId" clId="{255A9280-13FD-49AB-8C09-46A8D4F406FC}" dt="2023-11-18T08:39:52.434" v="22963" actId="1037"/>
          <ac:picMkLst>
            <pc:docMk/>
            <pc:sldMk cId="3812160013" sldId="260"/>
            <ac:picMk id="16" creationId="{403B1088-E343-93FF-FCDC-4C1DD9BEB073}"/>
          </ac:picMkLst>
        </pc:picChg>
        <pc:picChg chg="add mod">
          <ac:chgData name="nitin kumar" userId="93a5cc5c1cea6f1e" providerId="LiveId" clId="{255A9280-13FD-49AB-8C09-46A8D4F406FC}" dt="2023-11-16T09:59:20.659" v="11670" actId="14100"/>
          <ac:picMkLst>
            <pc:docMk/>
            <pc:sldMk cId="3812160013" sldId="260"/>
            <ac:picMk id="17" creationId="{7A0230B3-5F7C-A2F1-E255-2AFD914E14CA}"/>
          </ac:picMkLst>
        </pc:picChg>
        <pc:picChg chg="add del mod">
          <ac:chgData name="nitin kumar" userId="93a5cc5c1cea6f1e" providerId="LiveId" clId="{255A9280-13FD-49AB-8C09-46A8D4F406FC}" dt="2023-11-28T16:52:19.091" v="28528" actId="478"/>
          <ac:picMkLst>
            <pc:docMk/>
            <pc:sldMk cId="3812160013" sldId="260"/>
            <ac:picMk id="20" creationId="{DE47AD4D-2230-76AA-F2CD-BAF5816BFC53}"/>
          </ac:picMkLst>
        </pc:picChg>
        <pc:picChg chg="add del mod">
          <ac:chgData name="nitin kumar" userId="93a5cc5c1cea6f1e" providerId="LiveId" clId="{255A9280-13FD-49AB-8C09-46A8D4F406FC}" dt="2023-11-16T10:04:43.335" v="12280" actId="478"/>
          <ac:picMkLst>
            <pc:docMk/>
            <pc:sldMk cId="3812160013" sldId="260"/>
            <ac:picMk id="21" creationId="{1720F7B5-1365-608B-B4F3-2A5974C70C66}"/>
          </ac:picMkLst>
        </pc:picChg>
        <pc:picChg chg="add del mod">
          <ac:chgData name="nitin kumar" userId="93a5cc5c1cea6f1e" providerId="LiveId" clId="{255A9280-13FD-49AB-8C09-46A8D4F406FC}" dt="2023-11-18T12:06:39.044" v="23295" actId="478"/>
          <ac:picMkLst>
            <pc:docMk/>
            <pc:sldMk cId="3812160013" sldId="260"/>
            <ac:picMk id="21" creationId="{CD3E2BC8-E1D4-B88D-CC5E-56101E095BF9}"/>
          </ac:picMkLst>
        </pc:picChg>
        <pc:picChg chg="add mod">
          <ac:chgData name="nitin kumar" userId="93a5cc5c1cea6f1e" providerId="LiveId" clId="{255A9280-13FD-49AB-8C09-46A8D4F406FC}" dt="2023-11-16T10:06:36.258" v="12535" actId="14100"/>
          <ac:picMkLst>
            <pc:docMk/>
            <pc:sldMk cId="3812160013" sldId="260"/>
            <ac:picMk id="23" creationId="{409DBA76-64B4-0155-94A9-8BDBA0F0A621}"/>
          </ac:picMkLst>
        </pc:picChg>
        <pc:picChg chg="add mod">
          <ac:chgData name="nitin kumar" userId="93a5cc5c1cea6f1e" providerId="LiveId" clId="{255A9280-13FD-49AB-8C09-46A8D4F406FC}" dt="2023-11-16T10:07:08.664" v="12602" actId="1035"/>
          <ac:picMkLst>
            <pc:docMk/>
            <pc:sldMk cId="3812160013" sldId="260"/>
            <ac:picMk id="24" creationId="{44736C61-B966-D5BD-77E9-D2C76AE6A758}"/>
          </ac:picMkLst>
        </pc:picChg>
        <pc:picChg chg="add del mod">
          <ac:chgData name="nitin kumar" userId="93a5cc5c1cea6f1e" providerId="LiveId" clId="{255A9280-13FD-49AB-8C09-46A8D4F406FC}" dt="2023-11-16T10:18:57.351" v="13707" actId="478"/>
          <ac:picMkLst>
            <pc:docMk/>
            <pc:sldMk cId="3812160013" sldId="260"/>
            <ac:picMk id="25" creationId="{EC6A8510-4672-0E8E-4558-E6FAE758DA26}"/>
          </ac:picMkLst>
        </pc:picChg>
        <pc:picChg chg="add mod">
          <ac:chgData name="nitin kumar" userId="93a5cc5c1cea6f1e" providerId="LiveId" clId="{255A9280-13FD-49AB-8C09-46A8D4F406FC}" dt="2023-11-16T10:12:13.763" v="13144" actId="1037"/>
          <ac:picMkLst>
            <pc:docMk/>
            <pc:sldMk cId="3812160013" sldId="260"/>
            <ac:picMk id="26" creationId="{121D21A0-9107-E13F-BC1F-9C1334A3586B}"/>
          </ac:picMkLst>
        </pc:picChg>
        <pc:picChg chg="add mod">
          <ac:chgData name="nitin kumar" userId="93a5cc5c1cea6f1e" providerId="LiveId" clId="{255A9280-13FD-49AB-8C09-46A8D4F406FC}" dt="2023-11-16T10:03:41.647" v="12125" actId="1038"/>
          <ac:picMkLst>
            <pc:docMk/>
            <pc:sldMk cId="3812160013" sldId="260"/>
            <ac:picMk id="29" creationId="{51F64F95-B424-92C5-3923-709F61C316C4}"/>
          </ac:picMkLst>
        </pc:picChg>
        <pc:picChg chg="add mod">
          <ac:chgData name="nitin kumar" userId="93a5cc5c1cea6f1e" providerId="LiveId" clId="{255A9280-13FD-49AB-8C09-46A8D4F406FC}" dt="2023-11-16T10:14:43.309" v="13347" actId="1036"/>
          <ac:picMkLst>
            <pc:docMk/>
            <pc:sldMk cId="3812160013" sldId="260"/>
            <ac:picMk id="32" creationId="{E50BBDEC-2961-A7A6-C1C1-A9FAD1213DB3}"/>
          </ac:picMkLst>
        </pc:picChg>
        <pc:picChg chg="add mod">
          <ac:chgData name="nitin kumar" userId="93a5cc5c1cea6f1e" providerId="LiveId" clId="{255A9280-13FD-49AB-8C09-46A8D4F406FC}" dt="2023-11-18T12:06:40.918" v="23297" actId="1036"/>
          <ac:picMkLst>
            <pc:docMk/>
            <pc:sldMk cId="3812160013" sldId="260"/>
            <ac:picMk id="33" creationId="{4866F669-7A94-A738-90D8-27DBA20FB240}"/>
          </ac:picMkLst>
        </pc:picChg>
        <pc:picChg chg="add del mod">
          <ac:chgData name="nitin kumar" userId="93a5cc5c1cea6f1e" providerId="LiveId" clId="{255A9280-13FD-49AB-8C09-46A8D4F406FC}" dt="2023-11-15T18:38:11.910" v="9039" actId="478"/>
          <ac:picMkLst>
            <pc:docMk/>
            <pc:sldMk cId="3812160013" sldId="260"/>
            <ac:picMk id="33" creationId="{F3059920-3C9D-E693-A048-9783BB6C414C}"/>
          </ac:picMkLst>
        </pc:picChg>
        <pc:picChg chg="add mod">
          <ac:chgData name="nitin kumar" userId="93a5cc5c1cea6f1e" providerId="LiveId" clId="{255A9280-13FD-49AB-8C09-46A8D4F406FC}" dt="2023-11-18T15:53:58.049" v="23880" actId="1036"/>
          <ac:picMkLst>
            <pc:docMk/>
            <pc:sldMk cId="3812160013" sldId="260"/>
            <ac:picMk id="34" creationId="{3E525755-2FB7-E010-02A9-2056B041E5C1}"/>
          </ac:picMkLst>
        </pc:picChg>
        <pc:picChg chg="add del mod">
          <ac:chgData name="nitin kumar" userId="93a5cc5c1cea6f1e" providerId="LiveId" clId="{255A9280-13FD-49AB-8C09-46A8D4F406FC}" dt="2023-11-18T12:08:33.128" v="23369" actId="478"/>
          <ac:picMkLst>
            <pc:docMk/>
            <pc:sldMk cId="3812160013" sldId="260"/>
            <ac:picMk id="34" creationId="{963407AE-FD52-21BB-A6DC-83D09280B6A9}"/>
          </ac:picMkLst>
        </pc:picChg>
        <pc:picChg chg="add del mod">
          <ac:chgData name="nitin kumar" userId="93a5cc5c1cea6f1e" providerId="LiveId" clId="{255A9280-13FD-49AB-8C09-46A8D4F406FC}" dt="2023-11-16T10:25:46.613" v="14006" actId="478"/>
          <ac:picMkLst>
            <pc:docMk/>
            <pc:sldMk cId="3812160013" sldId="260"/>
            <ac:picMk id="34" creationId="{970E13FB-06B9-7488-CD51-84C9A4CC7951}"/>
          </ac:picMkLst>
        </pc:picChg>
        <pc:picChg chg="add mod">
          <ac:chgData name="nitin kumar" userId="93a5cc5c1cea6f1e" providerId="LiveId" clId="{255A9280-13FD-49AB-8C09-46A8D4F406FC}" dt="2023-11-16T10:08:42.947" v="12794" actId="1037"/>
          <ac:picMkLst>
            <pc:docMk/>
            <pc:sldMk cId="3812160013" sldId="260"/>
            <ac:picMk id="35" creationId="{F0191280-FAD3-04B0-79E5-24BBF376424D}"/>
          </ac:picMkLst>
        </pc:picChg>
        <pc:picChg chg="add mod">
          <ac:chgData name="nitin kumar" userId="93a5cc5c1cea6f1e" providerId="LiveId" clId="{255A9280-13FD-49AB-8C09-46A8D4F406FC}" dt="2023-11-16T10:08:50.197" v="12820" actId="1035"/>
          <ac:picMkLst>
            <pc:docMk/>
            <pc:sldMk cId="3812160013" sldId="260"/>
            <ac:picMk id="36" creationId="{9FCF4364-7BA3-CE0A-5F03-5292582EA67C}"/>
          </ac:picMkLst>
        </pc:picChg>
        <pc:picChg chg="add del mod">
          <ac:chgData name="nitin kumar" userId="93a5cc5c1cea6f1e" providerId="LiveId" clId="{255A9280-13FD-49AB-8C09-46A8D4F406FC}" dt="2023-11-16T10:12:51.309" v="13174" actId="478"/>
          <ac:picMkLst>
            <pc:docMk/>
            <pc:sldMk cId="3812160013" sldId="260"/>
            <ac:picMk id="38" creationId="{71656A76-964B-AA8C-C784-43B9FB4D6EBD}"/>
          </ac:picMkLst>
        </pc:picChg>
        <pc:picChg chg="add mod">
          <ac:chgData name="nitin kumar" userId="93a5cc5c1cea6f1e" providerId="LiveId" clId="{255A9280-13FD-49AB-8C09-46A8D4F406FC}" dt="2023-11-18T15:54:13.172" v="23890" actId="1037"/>
          <ac:picMkLst>
            <pc:docMk/>
            <pc:sldMk cId="3812160013" sldId="260"/>
            <ac:picMk id="38" creationId="{E57B2E6D-10D2-4D8B-6964-0CDB1B7814D7}"/>
          </ac:picMkLst>
        </pc:picChg>
        <pc:picChg chg="add del mod">
          <ac:chgData name="nitin kumar" userId="93a5cc5c1cea6f1e" providerId="LiveId" clId="{255A9280-13FD-49AB-8C09-46A8D4F406FC}" dt="2023-11-28T16:51:50.242" v="28517" actId="478"/>
          <ac:picMkLst>
            <pc:docMk/>
            <pc:sldMk cId="3812160013" sldId="260"/>
            <ac:picMk id="39" creationId="{53513A30-06DB-61FD-BC7D-F7418CB4A043}"/>
          </ac:picMkLst>
        </pc:picChg>
        <pc:picChg chg="add del mod">
          <ac:chgData name="nitin kumar" userId="93a5cc5c1cea6f1e" providerId="LiveId" clId="{255A9280-13FD-49AB-8C09-46A8D4F406FC}" dt="2023-11-16T10:12:48.872" v="13173" actId="478"/>
          <ac:picMkLst>
            <pc:docMk/>
            <pc:sldMk cId="3812160013" sldId="260"/>
            <ac:picMk id="39" creationId="{AC635E76-CF4E-DA29-6C05-3439FCCFA9E9}"/>
          </ac:picMkLst>
        </pc:picChg>
        <pc:picChg chg="add del mod">
          <ac:chgData name="nitin kumar" userId="93a5cc5c1cea6f1e" providerId="LiveId" clId="{255A9280-13FD-49AB-8C09-46A8D4F406FC}" dt="2023-11-15T18:55:28.539" v="10211" actId="478"/>
          <ac:picMkLst>
            <pc:docMk/>
            <pc:sldMk cId="3812160013" sldId="260"/>
            <ac:picMk id="41" creationId="{83F7821F-D23D-7A93-3638-23ABC5051E13}"/>
          </ac:picMkLst>
        </pc:picChg>
        <pc:picChg chg="add mod">
          <ac:chgData name="nitin kumar" userId="93a5cc5c1cea6f1e" providerId="LiveId" clId="{255A9280-13FD-49AB-8C09-46A8D4F406FC}" dt="2023-11-29T09:17:45.037" v="28641" actId="1036"/>
          <ac:picMkLst>
            <pc:docMk/>
            <pc:sldMk cId="3812160013" sldId="260"/>
            <ac:picMk id="41" creationId="{BB761F56-6816-89E7-BD8C-7E1D2D9DDD28}"/>
          </ac:picMkLst>
        </pc:picChg>
        <pc:picChg chg="add mod">
          <ac:chgData name="nitin kumar" userId="93a5cc5c1cea6f1e" providerId="LiveId" clId="{255A9280-13FD-49AB-8C09-46A8D4F406FC}" dt="2023-11-29T09:20:54.033" v="28786" actId="1037"/>
          <ac:picMkLst>
            <pc:docMk/>
            <pc:sldMk cId="3812160013" sldId="260"/>
            <ac:picMk id="42" creationId="{009454F0-66A4-D081-FC07-5D8CC869459D}"/>
          </ac:picMkLst>
        </pc:picChg>
        <pc:picChg chg="add mod">
          <ac:chgData name="nitin kumar" userId="93a5cc5c1cea6f1e" providerId="LiveId" clId="{255A9280-13FD-49AB-8C09-46A8D4F406FC}" dt="2023-11-29T09:21:14.614" v="28828" actId="1035"/>
          <ac:picMkLst>
            <pc:docMk/>
            <pc:sldMk cId="3812160013" sldId="260"/>
            <ac:picMk id="43" creationId="{36477020-4936-9E06-A781-0E9337C6D6C6}"/>
          </ac:picMkLst>
        </pc:picChg>
        <pc:picChg chg="add mod">
          <ac:chgData name="nitin kumar" userId="93a5cc5c1cea6f1e" providerId="LiveId" clId="{255A9280-13FD-49AB-8C09-46A8D4F406FC}" dt="2023-11-29T09:18:31.080" v="28723" actId="1035"/>
          <ac:picMkLst>
            <pc:docMk/>
            <pc:sldMk cId="3812160013" sldId="260"/>
            <ac:picMk id="44" creationId="{5B2A82EB-CE70-205A-8EC3-92D4BD777A0D}"/>
          </ac:picMkLst>
        </pc:picChg>
        <pc:picChg chg="add mod">
          <ac:chgData name="nitin kumar" userId="93a5cc5c1cea6f1e" providerId="LiveId" clId="{255A9280-13FD-49AB-8C09-46A8D4F406FC}" dt="2023-11-16T10:36:46.494" v="14651" actId="1037"/>
          <ac:picMkLst>
            <pc:docMk/>
            <pc:sldMk cId="3812160013" sldId="260"/>
            <ac:picMk id="46" creationId="{7A976AFD-3F6B-07C3-D30A-69B04236C030}"/>
          </ac:picMkLst>
        </pc:picChg>
        <pc:picChg chg="add del mod">
          <ac:chgData name="nitin kumar" userId="93a5cc5c1cea6f1e" providerId="LiveId" clId="{255A9280-13FD-49AB-8C09-46A8D4F406FC}" dt="2023-11-28T12:18:39.231" v="27890" actId="478"/>
          <ac:picMkLst>
            <pc:docMk/>
            <pc:sldMk cId="3812160013" sldId="260"/>
            <ac:picMk id="49" creationId="{22F9A2DF-826D-DECB-4A23-19602D861B19}"/>
          </ac:picMkLst>
        </pc:picChg>
        <pc:picChg chg="add del mod">
          <ac:chgData name="nitin kumar" userId="93a5cc5c1cea6f1e" providerId="LiveId" clId="{255A9280-13FD-49AB-8C09-46A8D4F406FC}" dt="2023-11-28T16:52:12.501" v="28525" actId="478"/>
          <ac:picMkLst>
            <pc:docMk/>
            <pc:sldMk cId="3812160013" sldId="260"/>
            <ac:picMk id="50" creationId="{3D0F9FBE-7B77-80B5-2178-FA14A48861DD}"/>
          </ac:picMkLst>
        </pc:picChg>
        <pc:picChg chg="add del mod">
          <ac:chgData name="nitin kumar" userId="93a5cc5c1cea6f1e" providerId="LiveId" clId="{255A9280-13FD-49AB-8C09-46A8D4F406FC}" dt="2023-11-16T15:29:33.853" v="18138" actId="478"/>
          <ac:picMkLst>
            <pc:docMk/>
            <pc:sldMk cId="3812160013" sldId="260"/>
            <ac:picMk id="50" creationId="{BD893587-6227-9A58-A729-DEF37BF96CCF}"/>
          </ac:picMkLst>
        </pc:picChg>
        <pc:picChg chg="add mod">
          <ac:chgData name="nitin kumar" userId="93a5cc5c1cea6f1e" providerId="LiveId" clId="{255A9280-13FD-49AB-8C09-46A8D4F406FC}" dt="2023-11-29T09:23:22.556" v="28955" actId="1036"/>
          <ac:picMkLst>
            <pc:docMk/>
            <pc:sldMk cId="3812160013" sldId="260"/>
            <ac:picMk id="52" creationId="{A04C2328-D63B-4C81-CA51-1A6CB5996453}"/>
          </ac:picMkLst>
        </pc:picChg>
        <pc:picChg chg="add mod">
          <ac:chgData name="nitin kumar" userId="93a5cc5c1cea6f1e" providerId="LiveId" clId="{255A9280-13FD-49AB-8C09-46A8D4F406FC}" dt="2023-11-29T09:24:30.001" v="28970" actId="1035"/>
          <ac:picMkLst>
            <pc:docMk/>
            <pc:sldMk cId="3812160013" sldId="260"/>
            <ac:picMk id="53" creationId="{5F725EC3-F151-5820-9EC7-69A686E2118A}"/>
          </ac:picMkLst>
        </pc:picChg>
        <pc:picChg chg="add mod">
          <ac:chgData name="nitin kumar" userId="93a5cc5c1cea6f1e" providerId="LiveId" clId="{255A9280-13FD-49AB-8C09-46A8D4F406FC}" dt="2023-11-29T09:24:26.306" v="28966" actId="1036"/>
          <ac:picMkLst>
            <pc:docMk/>
            <pc:sldMk cId="3812160013" sldId="260"/>
            <ac:picMk id="54" creationId="{07950CD3-0D00-665F-79D2-8CA65FCBF814}"/>
          </ac:picMkLst>
        </pc:picChg>
        <pc:picChg chg="add mod">
          <ac:chgData name="nitin kumar" userId="93a5cc5c1cea6f1e" providerId="LiveId" clId="{255A9280-13FD-49AB-8C09-46A8D4F406FC}" dt="2023-11-16T10:58:25.124" v="15641" actId="1036"/>
          <ac:picMkLst>
            <pc:docMk/>
            <pc:sldMk cId="3812160013" sldId="260"/>
            <ac:picMk id="55" creationId="{E7334E15-977F-10B1-6B94-66F8091B09C9}"/>
          </ac:picMkLst>
        </pc:picChg>
        <pc:picChg chg="add del mod">
          <ac:chgData name="nitin kumar" userId="93a5cc5c1cea6f1e" providerId="LiveId" clId="{255A9280-13FD-49AB-8C09-46A8D4F406FC}" dt="2023-11-28T12:20:37.868" v="27969" actId="478"/>
          <ac:picMkLst>
            <pc:docMk/>
            <pc:sldMk cId="3812160013" sldId="260"/>
            <ac:picMk id="58" creationId="{1D7E25E7-7ACD-1C08-BAC4-11054B2F89FE}"/>
          </ac:picMkLst>
        </pc:picChg>
        <pc:picChg chg="add del mod">
          <ac:chgData name="nitin kumar" userId="93a5cc5c1cea6f1e" providerId="LiveId" clId="{255A9280-13FD-49AB-8C09-46A8D4F406FC}" dt="2023-11-18T15:31:10.165" v="23750" actId="478"/>
          <ac:picMkLst>
            <pc:docMk/>
            <pc:sldMk cId="3812160013" sldId="260"/>
            <ac:picMk id="59" creationId="{48EF1946-3F8A-9E93-8B6F-C9033CAFB0C2}"/>
          </ac:picMkLst>
        </pc:picChg>
        <pc:picChg chg="add del mod">
          <ac:chgData name="nitin kumar" userId="93a5cc5c1cea6f1e" providerId="LiveId" clId="{255A9280-13FD-49AB-8C09-46A8D4F406FC}" dt="2023-11-16T11:11:50.467" v="16394" actId="478"/>
          <ac:picMkLst>
            <pc:docMk/>
            <pc:sldMk cId="3812160013" sldId="260"/>
            <ac:picMk id="59" creationId="{7A9812B4-71BA-AE43-A40C-171BBE200531}"/>
          </ac:picMkLst>
        </pc:picChg>
        <pc:picChg chg="add mod">
          <ac:chgData name="nitin kumar" userId="93a5cc5c1cea6f1e" providerId="LiveId" clId="{255A9280-13FD-49AB-8C09-46A8D4F406FC}" dt="2023-11-29T09:25:42.277" v="29018" actId="1076"/>
          <ac:picMkLst>
            <pc:docMk/>
            <pc:sldMk cId="3812160013" sldId="260"/>
            <ac:picMk id="59" creationId="{B8EDFC5A-C7CD-88E7-F440-6A51C8D03C7C}"/>
          </ac:picMkLst>
        </pc:picChg>
        <pc:picChg chg="add del mod">
          <ac:chgData name="nitin kumar" userId="93a5cc5c1cea6f1e" providerId="LiveId" clId="{255A9280-13FD-49AB-8C09-46A8D4F406FC}" dt="2023-11-28T12:05:46.937" v="27780" actId="478"/>
          <ac:picMkLst>
            <pc:docMk/>
            <pc:sldMk cId="3812160013" sldId="260"/>
            <ac:picMk id="60" creationId="{0DB10BAC-A2EC-2354-980B-604135F2C5C3}"/>
          </ac:picMkLst>
        </pc:picChg>
        <pc:picChg chg="add del mod">
          <ac:chgData name="nitin kumar" userId="93a5cc5c1cea6f1e" providerId="LiveId" clId="{255A9280-13FD-49AB-8C09-46A8D4F406FC}" dt="2023-11-28T12:05:53.671" v="27782" actId="478"/>
          <ac:picMkLst>
            <pc:docMk/>
            <pc:sldMk cId="3812160013" sldId="260"/>
            <ac:picMk id="61" creationId="{C8DFE105-9B23-E887-4266-BBC1C67DBD38}"/>
          </ac:picMkLst>
        </pc:picChg>
        <pc:picChg chg="add del mod">
          <ac:chgData name="nitin kumar" userId="93a5cc5c1cea6f1e" providerId="LiveId" clId="{255A9280-13FD-49AB-8C09-46A8D4F406FC}" dt="2023-11-28T12:05:50.124" v="27781" actId="478"/>
          <ac:picMkLst>
            <pc:docMk/>
            <pc:sldMk cId="3812160013" sldId="260"/>
            <ac:picMk id="63" creationId="{6FE65D05-61D8-4F7E-9326-2CC7FB2CD7E3}"/>
          </ac:picMkLst>
        </pc:picChg>
        <pc:picChg chg="add del mod">
          <ac:chgData name="nitin kumar" userId="93a5cc5c1cea6f1e" providerId="LiveId" clId="{255A9280-13FD-49AB-8C09-46A8D4F406FC}" dt="2023-11-16T11:21:37.934" v="16781" actId="478"/>
          <ac:picMkLst>
            <pc:docMk/>
            <pc:sldMk cId="3812160013" sldId="260"/>
            <ac:picMk id="1024" creationId="{E28C0B86-1668-B935-6440-D0379F3BC02F}"/>
          </ac:picMkLst>
        </pc:picChg>
        <pc:picChg chg="add del mod">
          <ac:chgData name="nitin kumar" userId="93a5cc5c1cea6f1e" providerId="LiveId" clId="{255A9280-13FD-49AB-8C09-46A8D4F406FC}" dt="2023-11-16T11:21:53.433" v="16804" actId="478"/>
          <ac:picMkLst>
            <pc:docMk/>
            <pc:sldMk cId="3812160013" sldId="260"/>
            <ac:picMk id="1025" creationId="{4F83B83B-F0EB-4DDE-3E14-331E2471FA6A}"/>
          </ac:picMkLst>
        </pc:picChg>
        <pc:picChg chg="add del mod">
          <ac:chgData name="nitin kumar" userId="93a5cc5c1cea6f1e" providerId="LiveId" clId="{255A9280-13FD-49AB-8C09-46A8D4F406FC}" dt="2023-11-28T16:52:06.448" v="28523" actId="478"/>
          <ac:picMkLst>
            <pc:docMk/>
            <pc:sldMk cId="3812160013" sldId="260"/>
            <ac:picMk id="1025" creationId="{7CEEF983-67B4-D34B-CE57-64E69B23060E}"/>
          </ac:picMkLst>
        </pc:picChg>
        <pc:picChg chg="add mod">
          <ac:chgData name="nitin kumar" userId="93a5cc5c1cea6f1e" providerId="LiveId" clId="{255A9280-13FD-49AB-8C09-46A8D4F406FC}" dt="2023-11-16T08:30:22.415" v="11067" actId="1038"/>
          <ac:picMkLst>
            <pc:docMk/>
            <pc:sldMk cId="3812160013" sldId="260"/>
            <ac:picMk id="1026" creationId="{2DCC2D41-29C4-FC57-62DE-C8169E294D4D}"/>
          </ac:picMkLst>
        </pc:picChg>
        <pc:picChg chg="add del mod">
          <ac:chgData name="nitin kumar" userId="93a5cc5c1cea6f1e" providerId="LiveId" clId="{255A9280-13FD-49AB-8C09-46A8D4F406FC}" dt="2023-11-28T12:21:22.009" v="28070" actId="478"/>
          <ac:picMkLst>
            <pc:docMk/>
            <pc:sldMk cId="3812160013" sldId="260"/>
            <ac:picMk id="1027" creationId="{8AEC9FE4-974B-5AB2-545B-9FA0FA5C4129}"/>
          </ac:picMkLst>
        </pc:picChg>
        <pc:picChg chg="add mod">
          <ac:chgData name="nitin kumar" userId="93a5cc5c1cea6f1e" providerId="LiveId" clId="{255A9280-13FD-49AB-8C09-46A8D4F406FC}" dt="2023-11-16T08:30:31.384" v="11091" actId="1037"/>
          <ac:picMkLst>
            <pc:docMk/>
            <pc:sldMk cId="3812160013" sldId="260"/>
            <ac:picMk id="1028" creationId="{191A8D9E-12AB-C126-E8B1-713DC3066E2C}"/>
          </ac:picMkLst>
        </pc:picChg>
        <pc:picChg chg="add del mod">
          <ac:chgData name="nitin kumar" userId="93a5cc5c1cea6f1e" providerId="LiveId" clId="{255A9280-13FD-49AB-8C09-46A8D4F406FC}" dt="2023-11-28T12:21:20.102" v="28069" actId="478"/>
          <ac:picMkLst>
            <pc:docMk/>
            <pc:sldMk cId="3812160013" sldId="260"/>
            <ac:picMk id="1029" creationId="{D4FCFB8A-689D-51BE-3A8B-49D8C6B0B2F4}"/>
          </ac:picMkLst>
        </pc:picChg>
        <pc:picChg chg="add mod">
          <ac:chgData name="nitin kumar" userId="93a5cc5c1cea6f1e" providerId="LiveId" clId="{255A9280-13FD-49AB-8C09-46A8D4F406FC}" dt="2023-11-16T08:31:05.624" v="11148" actId="1038"/>
          <ac:picMkLst>
            <pc:docMk/>
            <pc:sldMk cId="3812160013" sldId="260"/>
            <ac:picMk id="1030" creationId="{ECC74ED5-2D19-E060-79D8-29A4C4AF3F4A}"/>
          </ac:picMkLst>
        </pc:picChg>
        <pc:picChg chg="add del mod">
          <ac:chgData name="nitin kumar" userId="93a5cc5c1cea6f1e" providerId="LiveId" clId="{255A9280-13FD-49AB-8C09-46A8D4F406FC}" dt="2023-11-16T11:22:50.808" v="16824" actId="478"/>
          <ac:picMkLst>
            <pc:docMk/>
            <pc:sldMk cId="3812160013" sldId="260"/>
            <ac:picMk id="1031" creationId="{DC1743FA-61DF-74BA-6EB4-DDDFFCB765DF}"/>
          </ac:picMkLst>
        </pc:picChg>
        <pc:picChg chg="add mod">
          <ac:chgData name="nitin kumar" userId="93a5cc5c1cea6f1e" providerId="LiveId" clId="{255A9280-13FD-49AB-8C09-46A8D4F406FC}" dt="2023-11-29T09:19:00.505" v="28732" actId="1037"/>
          <ac:picMkLst>
            <pc:docMk/>
            <pc:sldMk cId="3812160013" sldId="260"/>
            <ac:picMk id="1032" creationId="{0F3C43C0-7706-8867-4E87-52F12B5D1B0F}"/>
          </ac:picMkLst>
        </pc:picChg>
        <pc:picChg chg="add del mod">
          <ac:chgData name="nitin kumar" userId="93a5cc5c1cea6f1e" providerId="LiveId" clId="{255A9280-13FD-49AB-8C09-46A8D4F406FC}" dt="2023-11-15T15:17:15.027" v="1921" actId="478"/>
          <ac:picMkLst>
            <pc:docMk/>
            <pc:sldMk cId="3812160013" sldId="260"/>
            <ac:picMk id="1032" creationId="{25620F52-B589-17B4-7CE0-48FF11BB0D1F}"/>
          </ac:picMkLst>
        </pc:picChg>
        <pc:picChg chg="add del">
          <ac:chgData name="nitin kumar" userId="93a5cc5c1cea6f1e" providerId="LiveId" clId="{255A9280-13FD-49AB-8C09-46A8D4F406FC}" dt="2023-11-16T11:26:07.277" v="16826" actId="478"/>
          <ac:picMkLst>
            <pc:docMk/>
            <pc:sldMk cId="3812160013" sldId="260"/>
            <ac:picMk id="1033" creationId="{419595B7-6327-01D6-55DE-C7150EE4F83D}"/>
          </ac:picMkLst>
        </pc:picChg>
        <pc:picChg chg="add mod">
          <ac:chgData name="nitin kumar" userId="93a5cc5c1cea6f1e" providerId="LiveId" clId="{255A9280-13FD-49AB-8C09-46A8D4F406FC}" dt="2023-11-16T09:57:58.110" v="11546" actId="1038"/>
          <ac:picMkLst>
            <pc:docMk/>
            <pc:sldMk cId="3812160013" sldId="260"/>
            <ac:picMk id="1034" creationId="{3455A515-6835-FEE4-8D95-CE000753E0A3}"/>
          </ac:picMkLst>
        </pc:picChg>
        <pc:picChg chg="add del mod">
          <ac:chgData name="nitin kumar" userId="93a5cc5c1cea6f1e" providerId="LiveId" clId="{255A9280-13FD-49AB-8C09-46A8D4F406FC}" dt="2023-11-16T14:45:25.508" v="16837" actId="478"/>
          <ac:picMkLst>
            <pc:docMk/>
            <pc:sldMk cId="3812160013" sldId="260"/>
            <ac:picMk id="1035" creationId="{4E5719CC-D364-EA12-6299-4A6A70BE1777}"/>
          </ac:picMkLst>
        </pc:picChg>
        <pc:picChg chg="add del mod">
          <ac:chgData name="nitin kumar" userId="93a5cc5c1cea6f1e" providerId="LiveId" clId="{255A9280-13FD-49AB-8C09-46A8D4F406FC}" dt="2023-11-28T16:51:09.183" v="28441" actId="478"/>
          <ac:picMkLst>
            <pc:docMk/>
            <pc:sldMk cId="3812160013" sldId="260"/>
            <ac:picMk id="1036" creationId="{E1753C66-1C1C-2789-1E17-2A0AF8440051}"/>
          </ac:picMkLst>
        </pc:picChg>
        <pc:picChg chg="add del">
          <ac:chgData name="nitin kumar" userId="93a5cc5c1cea6f1e" providerId="LiveId" clId="{255A9280-13FD-49AB-8C09-46A8D4F406FC}" dt="2023-11-16T14:55:03.651" v="16839" actId="478"/>
          <ac:picMkLst>
            <pc:docMk/>
            <pc:sldMk cId="3812160013" sldId="260"/>
            <ac:picMk id="1037" creationId="{EA06D9FB-2A2E-3466-0311-2E1974CCBD4C}"/>
          </ac:picMkLst>
        </pc:picChg>
        <pc:picChg chg="add mod">
          <ac:chgData name="nitin kumar" userId="93a5cc5c1cea6f1e" providerId="LiveId" clId="{255A9280-13FD-49AB-8C09-46A8D4F406FC}" dt="2023-11-16T09:53:06.842" v="11205" actId="1035"/>
          <ac:picMkLst>
            <pc:docMk/>
            <pc:sldMk cId="3812160013" sldId="260"/>
            <ac:picMk id="1038" creationId="{D5600701-0811-B087-7836-7A03447F036F}"/>
          </ac:picMkLst>
        </pc:picChg>
        <pc:picChg chg="add del mod">
          <ac:chgData name="nitin kumar" userId="93a5cc5c1cea6f1e" providerId="LiveId" clId="{255A9280-13FD-49AB-8C09-46A8D4F406FC}" dt="2023-11-16T14:55:44.672" v="16896" actId="478"/>
          <ac:picMkLst>
            <pc:docMk/>
            <pc:sldMk cId="3812160013" sldId="260"/>
            <ac:picMk id="1039" creationId="{39241E87-23A1-4777-D919-8854A7410D1C}"/>
          </ac:picMkLst>
        </pc:picChg>
        <pc:picChg chg="add del mod">
          <ac:chgData name="nitin kumar" userId="93a5cc5c1cea6f1e" providerId="LiveId" clId="{255A9280-13FD-49AB-8C09-46A8D4F406FC}" dt="2023-11-16T11:14:45.167" v="16717" actId="478"/>
          <ac:picMkLst>
            <pc:docMk/>
            <pc:sldMk cId="3812160013" sldId="260"/>
            <ac:picMk id="1040" creationId="{04795B07-32EB-86D4-CE01-406D66EA0455}"/>
          </ac:picMkLst>
        </pc:picChg>
        <pc:picChg chg="add del">
          <ac:chgData name="nitin kumar" userId="93a5cc5c1cea6f1e" providerId="LiveId" clId="{255A9280-13FD-49AB-8C09-46A8D4F406FC}" dt="2023-11-15T15:37:48.674" v="2346" actId="478"/>
          <ac:picMkLst>
            <pc:docMk/>
            <pc:sldMk cId="3812160013" sldId="260"/>
            <ac:picMk id="1040" creationId="{15C2DEC7-F60B-9D83-C221-89EF4AA6B53D}"/>
          </ac:picMkLst>
        </pc:picChg>
        <pc:picChg chg="add del mod">
          <ac:chgData name="nitin kumar" userId="93a5cc5c1cea6f1e" providerId="LiveId" clId="{255A9280-13FD-49AB-8C09-46A8D4F406FC}" dt="2023-11-16T14:56:52.300" v="16957" actId="478"/>
          <ac:picMkLst>
            <pc:docMk/>
            <pc:sldMk cId="3812160013" sldId="260"/>
            <ac:picMk id="1041" creationId="{68DE62DD-CDCB-D482-BD03-10603502CCF0}"/>
          </ac:picMkLst>
        </pc:picChg>
        <pc:picChg chg="add del mod">
          <ac:chgData name="nitin kumar" userId="93a5cc5c1cea6f1e" providerId="LiveId" clId="{255A9280-13FD-49AB-8C09-46A8D4F406FC}" dt="2023-11-28T16:51:15.030" v="28444" actId="478"/>
          <ac:picMkLst>
            <pc:docMk/>
            <pc:sldMk cId="3812160013" sldId="260"/>
            <ac:picMk id="1042" creationId="{55D5407E-79C7-4EFF-ED23-59CC7D66A760}"/>
          </ac:picMkLst>
        </pc:picChg>
        <pc:picChg chg="add del mod">
          <ac:chgData name="nitin kumar" userId="93a5cc5c1cea6f1e" providerId="LiveId" clId="{255A9280-13FD-49AB-8C09-46A8D4F406FC}" dt="2023-11-16T14:57:25.209" v="17012" actId="478"/>
          <ac:picMkLst>
            <pc:docMk/>
            <pc:sldMk cId="3812160013" sldId="260"/>
            <ac:picMk id="1043" creationId="{D87B2CBF-D4B6-BD40-3C1A-6025E2552BC5}"/>
          </ac:picMkLst>
        </pc:picChg>
        <pc:picChg chg="add del mod">
          <ac:chgData name="nitin kumar" userId="93a5cc5c1cea6f1e" providerId="LiveId" clId="{255A9280-13FD-49AB-8C09-46A8D4F406FC}" dt="2023-11-16T09:53:54.661" v="11299" actId="478"/>
          <ac:picMkLst>
            <pc:docMk/>
            <pc:sldMk cId="3812160013" sldId="260"/>
            <ac:picMk id="1044" creationId="{722BD069-DF63-20F1-8259-16B675AF60E3}"/>
          </ac:picMkLst>
        </pc:picChg>
        <pc:picChg chg="add del">
          <ac:chgData name="nitin kumar" userId="93a5cc5c1cea6f1e" providerId="LiveId" clId="{255A9280-13FD-49AB-8C09-46A8D4F406FC}" dt="2023-11-16T15:09:46.491" v="17336" actId="478"/>
          <ac:picMkLst>
            <pc:docMk/>
            <pc:sldMk cId="3812160013" sldId="260"/>
            <ac:picMk id="1045" creationId="{9E91D350-5EB9-BCFB-9A69-EDECB28F85E7}"/>
          </ac:picMkLst>
        </pc:picChg>
        <pc:picChg chg="add del mod">
          <ac:chgData name="nitin kumar" userId="93a5cc5c1cea6f1e" providerId="LiveId" clId="{255A9280-13FD-49AB-8C09-46A8D4F406FC}" dt="2023-11-28T16:51:34.014" v="28511" actId="478"/>
          <ac:picMkLst>
            <pc:docMk/>
            <pc:sldMk cId="3812160013" sldId="260"/>
            <ac:picMk id="1046" creationId="{40D730AC-4D51-C85D-74FB-F45F000E0E63}"/>
          </ac:picMkLst>
        </pc:picChg>
        <pc:picChg chg="add del mod">
          <ac:chgData name="nitin kumar" userId="93a5cc5c1cea6f1e" providerId="LiveId" clId="{255A9280-13FD-49AB-8C09-46A8D4F406FC}" dt="2023-11-16T15:10:10.211" v="17382" actId="478"/>
          <ac:picMkLst>
            <pc:docMk/>
            <pc:sldMk cId="3812160013" sldId="260"/>
            <ac:picMk id="1047" creationId="{B028EFB4-0364-9D05-3424-FC2A87336032}"/>
          </ac:picMkLst>
        </pc:picChg>
        <pc:picChg chg="add del mod">
          <ac:chgData name="nitin kumar" userId="93a5cc5c1cea6f1e" providerId="LiveId" clId="{255A9280-13FD-49AB-8C09-46A8D4F406FC}" dt="2023-11-28T16:51:35.904" v="28512" actId="478"/>
          <ac:picMkLst>
            <pc:docMk/>
            <pc:sldMk cId="3812160013" sldId="260"/>
            <ac:picMk id="1048" creationId="{12C384B5-005F-3E60-7817-73F8E19ADC15}"/>
          </ac:picMkLst>
        </pc:picChg>
        <pc:picChg chg="add del mod">
          <ac:chgData name="nitin kumar" userId="93a5cc5c1cea6f1e" providerId="LiveId" clId="{255A9280-13FD-49AB-8C09-46A8D4F406FC}" dt="2023-11-16T15:19:09.683" v="17739" actId="478"/>
          <ac:picMkLst>
            <pc:docMk/>
            <pc:sldMk cId="3812160013" sldId="260"/>
            <ac:picMk id="1049" creationId="{23BE4DF0-E1AB-567C-D1AA-1EFD594CBB93}"/>
          </ac:picMkLst>
        </pc:picChg>
        <pc:picChg chg="add del mod">
          <ac:chgData name="nitin kumar" userId="93a5cc5c1cea6f1e" providerId="LiveId" clId="{255A9280-13FD-49AB-8C09-46A8D4F406FC}" dt="2023-11-28T16:51:44.313" v="28515" actId="478"/>
          <ac:picMkLst>
            <pc:docMk/>
            <pc:sldMk cId="3812160013" sldId="260"/>
            <ac:picMk id="1050" creationId="{2457CF11-642F-B9CE-BEE4-9537BD35D4A5}"/>
          </ac:picMkLst>
        </pc:picChg>
        <pc:picChg chg="add mod">
          <ac:chgData name="nitin kumar" userId="93a5cc5c1cea6f1e" providerId="LiveId" clId="{255A9280-13FD-49AB-8C09-46A8D4F406FC}" dt="2023-11-16T09:58:58.935" v="11647" actId="1037"/>
          <ac:picMkLst>
            <pc:docMk/>
            <pc:sldMk cId="3812160013" sldId="260"/>
            <ac:picMk id="1052" creationId="{BEC1E56C-3174-A0AC-9C95-DE978AD2C415}"/>
          </ac:picMkLst>
        </pc:picChg>
        <pc:picChg chg="add del mod">
          <ac:chgData name="nitin kumar" userId="93a5cc5c1cea6f1e" providerId="LiveId" clId="{255A9280-13FD-49AB-8C09-46A8D4F406FC}" dt="2023-11-28T16:51:54.050" v="28519" actId="478"/>
          <ac:picMkLst>
            <pc:docMk/>
            <pc:sldMk cId="3812160013" sldId="260"/>
            <ac:picMk id="1054" creationId="{935A937E-1D24-3FF4-DC35-D07AFD2F7BB2}"/>
          </ac:picMkLst>
        </pc:picChg>
        <pc:picChg chg="add mod">
          <ac:chgData name="nitin kumar" userId="93a5cc5c1cea6f1e" providerId="LiveId" clId="{255A9280-13FD-49AB-8C09-46A8D4F406FC}" dt="2023-11-28T16:52:40.692" v="28544" actId="1037"/>
          <ac:picMkLst>
            <pc:docMk/>
            <pc:sldMk cId="3812160013" sldId="260"/>
            <ac:picMk id="1055" creationId="{1353A823-84DF-186B-7E72-6DC9A35F2A05}"/>
          </ac:picMkLst>
        </pc:picChg>
        <pc:picChg chg="add del mod">
          <ac:chgData name="nitin kumar" userId="93a5cc5c1cea6f1e" providerId="LiveId" clId="{255A9280-13FD-49AB-8C09-46A8D4F406FC}" dt="2023-11-28T16:51:51.996" v="28518" actId="478"/>
          <ac:picMkLst>
            <pc:docMk/>
            <pc:sldMk cId="3812160013" sldId="260"/>
            <ac:picMk id="1056" creationId="{3403EC6E-3EC3-FE74-4889-BB2A6BB629FD}"/>
          </ac:picMkLst>
        </pc:picChg>
        <pc:picChg chg="add mod">
          <ac:chgData name="nitin kumar" userId="93a5cc5c1cea6f1e" providerId="LiveId" clId="{255A9280-13FD-49AB-8C09-46A8D4F406FC}" dt="2023-11-16T10:01:40.079" v="11918" actId="1036"/>
          <ac:picMkLst>
            <pc:docMk/>
            <pc:sldMk cId="3812160013" sldId="260"/>
            <ac:picMk id="1058" creationId="{C270ADF4-7D00-8908-1875-507709C6848F}"/>
          </ac:picMkLst>
        </pc:picChg>
        <pc:picChg chg="add mod">
          <ac:chgData name="nitin kumar" userId="93a5cc5c1cea6f1e" providerId="LiveId" clId="{255A9280-13FD-49AB-8C09-46A8D4F406FC}" dt="2023-11-16T10:02:59.104" v="12057" actId="1035"/>
          <ac:picMkLst>
            <pc:docMk/>
            <pc:sldMk cId="3812160013" sldId="260"/>
            <ac:picMk id="1060" creationId="{5B408BF1-586A-D0AE-1D6A-0B2FEC193688}"/>
          </ac:picMkLst>
        </pc:picChg>
        <pc:picChg chg="add del mod">
          <ac:chgData name="nitin kumar" userId="93a5cc5c1cea6f1e" providerId="LiveId" clId="{255A9280-13FD-49AB-8C09-46A8D4F406FC}" dt="2023-11-16T14:58:29.663" v="17120" actId="478"/>
          <ac:picMkLst>
            <pc:docMk/>
            <pc:sldMk cId="3812160013" sldId="260"/>
            <ac:picMk id="1062" creationId="{8FBC3B72-E52F-88AF-29FC-885FDB416B3A}"/>
          </ac:picMkLst>
        </pc:picChg>
        <pc:picChg chg="add del mod">
          <ac:chgData name="nitin kumar" userId="93a5cc5c1cea6f1e" providerId="LiveId" clId="{255A9280-13FD-49AB-8C09-46A8D4F406FC}" dt="2023-11-15T17:40:20.340" v="6185" actId="478"/>
          <ac:picMkLst>
            <pc:docMk/>
            <pc:sldMk cId="3812160013" sldId="260"/>
            <ac:picMk id="1062" creationId="{979555C0-928F-1BAB-4C12-930A6DBDBE24}"/>
          </ac:picMkLst>
        </pc:picChg>
        <pc:picChg chg="add mod">
          <ac:chgData name="nitin kumar" userId="93a5cc5c1cea6f1e" providerId="LiveId" clId="{255A9280-13FD-49AB-8C09-46A8D4F406FC}" dt="2023-11-29T09:18:50.315" v="28726" actId="1076"/>
          <ac:picMkLst>
            <pc:docMk/>
            <pc:sldMk cId="3812160013" sldId="260"/>
            <ac:picMk id="1063" creationId="{460C7116-53B7-3C74-F7D7-EED531C0DA64}"/>
          </ac:picMkLst>
        </pc:picChg>
        <pc:picChg chg="add del mod">
          <ac:chgData name="nitin kumar" userId="93a5cc5c1cea6f1e" providerId="LiveId" clId="{255A9280-13FD-49AB-8C09-46A8D4F406FC}" dt="2023-11-15T17:45:54.049" v="6690" actId="478"/>
          <ac:picMkLst>
            <pc:docMk/>
            <pc:sldMk cId="3812160013" sldId="260"/>
            <ac:picMk id="1064" creationId="{6ADD4347-5D80-5008-E6ED-C1307E127F1E}"/>
          </ac:picMkLst>
        </pc:picChg>
        <pc:picChg chg="add del mod">
          <ac:chgData name="nitin kumar" userId="93a5cc5c1cea6f1e" providerId="LiveId" clId="{255A9280-13FD-49AB-8C09-46A8D4F406FC}" dt="2023-11-16T14:59:29.398" v="17186" actId="478"/>
          <ac:picMkLst>
            <pc:docMk/>
            <pc:sldMk cId="3812160013" sldId="260"/>
            <ac:picMk id="1064" creationId="{995560FD-3EE5-2791-4F3F-D24BB630CEFA}"/>
          </ac:picMkLst>
        </pc:picChg>
        <pc:picChg chg="add mod">
          <ac:chgData name="nitin kumar" userId="93a5cc5c1cea6f1e" providerId="LiveId" clId="{255A9280-13FD-49AB-8C09-46A8D4F406FC}" dt="2023-11-29T09:19:11.678" v="28733" actId="1076"/>
          <ac:picMkLst>
            <pc:docMk/>
            <pc:sldMk cId="3812160013" sldId="260"/>
            <ac:picMk id="1065" creationId="{CF2E3791-929C-F573-E11E-388F57370C3A}"/>
          </ac:picMkLst>
        </pc:picChg>
        <pc:picChg chg="add del mod">
          <ac:chgData name="nitin kumar" userId="93a5cc5c1cea6f1e" providerId="LiveId" clId="{255A9280-13FD-49AB-8C09-46A8D4F406FC}" dt="2023-11-16T15:00:26.389" v="17271" actId="478"/>
          <ac:picMkLst>
            <pc:docMk/>
            <pc:sldMk cId="3812160013" sldId="260"/>
            <ac:picMk id="1066" creationId="{7DF6CA17-8F0A-D50B-34BA-E5DCAABB810A}"/>
          </ac:picMkLst>
        </pc:picChg>
        <pc:picChg chg="add del mod">
          <ac:chgData name="nitin kumar" userId="93a5cc5c1cea6f1e" providerId="LiveId" clId="{255A9280-13FD-49AB-8C09-46A8D4F406FC}" dt="2023-11-15T17:44:32.663" v="6554" actId="478"/>
          <ac:picMkLst>
            <pc:docMk/>
            <pc:sldMk cId="3812160013" sldId="260"/>
            <ac:picMk id="1066" creationId="{A29AD58B-F751-45D9-77A0-726DD2395470}"/>
          </ac:picMkLst>
        </pc:picChg>
        <pc:picChg chg="add del mod">
          <ac:chgData name="nitin kumar" userId="93a5cc5c1cea6f1e" providerId="LiveId" clId="{255A9280-13FD-49AB-8C09-46A8D4F406FC}" dt="2023-11-15T17:47:13.572" v="6792" actId="478"/>
          <ac:picMkLst>
            <pc:docMk/>
            <pc:sldMk cId="3812160013" sldId="260"/>
            <ac:picMk id="1068" creationId="{13BA49EC-18C1-3D4E-9650-1A15359AB80E}"/>
          </ac:picMkLst>
        </pc:picChg>
        <pc:picChg chg="add del mod">
          <ac:chgData name="nitin kumar" userId="93a5cc5c1cea6f1e" providerId="LiveId" clId="{255A9280-13FD-49AB-8C09-46A8D4F406FC}" dt="2023-11-18T12:15:05.545" v="23646" actId="478"/>
          <ac:picMkLst>
            <pc:docMk/>
            <pc:sldMk cId="3812160013" sldId="260"/>
            <ac:picMk id="1068" creationId="{4DAAF33C-AF4A-A36A-DAE7-2BE43B03C9D1}"/>
          </ac:picMkLst>
        </pc:picChg>
        <pc:picChg chg="add del mod">
          <ac:chgData name="nitin kumar" userId="93a5cc5c1cea6f1e" providerId="LiveId" clId="{255A9280-13FD-49AB-8C09-46A8D4F406FC}" dt="2023-11-28T16:52:16.863" v="28527" actId="478"/>
          <ac:picMkLst>
            <pc:docMk/>
            <pc:sldMk cId="3812160013" sldId="260"/>
            <ac:picMk id="1070" creationId="{1E4E8037-FD7A-A163-0EA3-A0E05808CFF8}"/>
          </ac:picMkLst>
        </pc:picChg>
        <pc:picChg chg="add del mod">
          <ac:chgData name="nitin kumar" userId="93a5cc5c1cea6f1e" providerId="LiveId" clId="{255A9280-13FD-49AB-8C09-46A8D4F406FC}" dt="2023-11-28T16:52:14.903" v="28526" actId="478"/>
          <ac:picMkLst>
            <pc:docMk/>
            <pc:sldMk cId="3812160013" sldId="260"/>
            <ac:picMk id="1072" creationId="{C0EED955-5A8A-C6FF-8D36-5C18490D907F}"/>
          </ac:picMkLst>
        </pc:picChg>
        <pc:picChg chg="add mod">
          <ac:chgData name="nitin kumar" userId="93a5cc5c1cea6f1e" providerId="LiveId" clId="{255A9280-13FD-49AB-8C09-46A8D4F406FC}" dt="2023-11-16T10:05:05.553" v="12350" actId="1035"/>
          <ac:picMkLst>
            <pc:docMk/>
            <pc:sldMk cId="3812160013" sldId="260"/>
            <ac:picMk id="1074" creationId="{C3AAE7FD-30E0-31CB-A9AC-E4C7140E11B1}"/>
          </ac:picMkLst>
        </pc:picChg>
        <pc:picChg chg="add mod">
          <ac:chgData name="nitin kumar" userId="93a5cc5c1cea6f1e" providerId="LiveId" clId="{255A9280-13FD-49AB-8C09-46A8D4F406FC}" dt="2023-11-16T10:05:26.128" v="12354" actId="1076"/>
          <ac:picMkLst>
            <pc:docMk/>
            <pc:sldMk cId="3812160013" sldId="260"/>
            <ac:picMk id="1076" creationId="{1129BD69-A716-7472-4289-82A1ABB242E4}"/>
          </ac:picMkLst>
        </pc:picChg>
        <pc:picChg chg="add mod">
          <ac:chgData name="nitin kumar" userId="93a5cc5c1cea6f1e" providerId="LiveId" clId="{255A9280-13FD-49AB-8C09-46A8D4F406FC}" dt="2023-11-29T09:17:57.821" v="28662" actId="1038"/>
          <ac:picMkLst>
            <pc:docMk/>
            <pc:sldMk cId="3812160013" sldId="260"/>
            <ac:picMk id="1078" creationId="{60DD1CCF-068D-D2C8-CE09-852D8E60E2B4}"/>
          </ac:picMkLst>
        </pc:picChg>
        <pc:picChg chg="add del">
          <ac:chgData name="nitin kumar" userId="93a5cc5c1cea6f1e" providerId="LiveId" clId="{255A9280-13FD-49AB-8C09-46A8D4F406FC}" dt="2023-11-15T18:55:28.539" v="10211" actId="478"/>
          <ac:picMkLst>
            <pc:docMk/>
            <pc:sldMk cId="3812160013" sldId="260"/>
            <ac:picMk id="1080" creationId="{AA29FBCB-44AE-9464-D03C-B9473F772B65}"/>
          </ac:picMkLst>
        </pc:picChg>
        <pc:picChg chg="add del">
          <ac:chgData name="nitin kumar" userId="93a5cc5c1cea6f1e" providerId="LiveId" clId="{255A9280-13FD-49AB-8C09-46A8D4F406FC}" dt="2023-11-15T18:55:35.295" v="10214" actId="478"/>
          <ac:picMkLst>
            <pc:docMk/>
            <pc:sldMk cId="3812160013" sldId="260"/>
            <ac:picMk id="1082" creationId="{B5600471-5A03-7CE0-1546-FE69A224219D}"/>
          </ac:picMkLst>
        </pc:picChg>
        <pc:picChg chg="add del mod">
          <ac:chgData name="nitin kumar" userId="93a5cc5c1cea6f1e" providerId="LiveId" clId="{255A9280-13FD-49AB-8C09-46A8D4F406FC}" dt="2023-11-15T18:55:35.295" v="10214" actId="478"/>
          <ac:picMkLst>
            <pc:docMk/>
            <pc:sldMk cId="3812160013" sldId="260"/>
            <ac:picMk id="1084" creationId="{9F43A30E-E5DE-F159-EA74-C81F05E034CF}"/>
          </ac:picMkLst>
        </pc:picChg>
        <pc:picChg chg="add mod">
          <ac:chgData name="nitin kumar" userId="93a5cc5c1cea6f1e" providerId="LiveId" clId="{255A9280-13FD-49AB-8C09-46A8D4F406FC}" dt="2023-11-29T09:21:59.593" v="28875" actId="1038"/>
          <ac:picMkLst>
            <pc:docMk/>
            <pc:sldMk cId="3812160013" sldId="260"/>
            <ac:picMk id="1086" creationId="{999A045C-4A8C-50A6-A108-03FA40233E39}"/>
          </ac:picMkLst>
        </pc:picChg>
        <pc:picChg chg="add mod">
          <ac:chgData name="nitin kumar" userId="93a5cc5c1cea6f1e" providerId="LiveId" clId="{255A9280-13FD-49AB-8C09-46A8D4F406FC}" dt="2023-11-29T09:21:21.841" v="28848" actId="1036"/>
          <ac:picMkLst>
            <pc:docMk/>
            <pc:sldMk cId="3812160013" sldId="260"/>
            <ac:picMk id="1088" creationId="{FA9C1BE6-580B-8FDC-04A8-5C27B1EDA7EA}"/>
          </ac:picMkLst>
        </pc:picChg>
        <pc:picChg chg="add mod">
          <ac:chgData name="nitin kumar" userId="93a5cc5c1cea6f1e" providerId="LiveId" clId="{255A9280-13FD-49AB-8C09-46A8D4F406FC}" dt="2023-11-29T09:24:34.944" v="28994" actId="1038"/>
          <ac:picMkLst>
            <pc:docMk/>
            <pc:sldMk cId="3812160013" sldId="260"/>
            <ac:picMk id="1090" creationId="{D0DF0BFC-A6E0-012D-A71F-D1F74002AAEA}"/>
          </ac:picMkLst>
        </pc:picChg>
        <pc:picChg chg="add mod">
          <ac:chgData name="nitin kumar" userId="93a5cc5c1cea6f1e" providerId="LiveId" clId="{255A9280-13FD-49AB-8C09-46A8D4F406FC}" dt="2023-11-16T10:39:05.973" v="14773" actId="1036"/>
          <ac:picMkLst>
            <pc:docMk/>
            <pc:sldMk cId="3812160013" sldId="260"/>
            <ac:picMk id="1092" creationId="{D1761088-CDC0-3F92-30F3-297B7448E880}"/>
          </ac:picMkLst>
        </pc:picChg>
      </pc:sldChg>
      <pc:sldChg chg="addSp delSp modSp new mod modShow">
        <pc:chgData name="nitin kumar" userId="93a5cc5c1cea6f1e" providerId="LiveId" clId="{255A9280-13FD-49AB-8C09-46A8D4F406FC}" dt="2023-11-28T12:47:10.459" v="28437" actId="729"/>
        <pc:sldMkLst>
          <pc:docMk/>
          <pc:sldMk cId="1458924612" sldId="261"/>
        </pc:sldMkLst>
        <pc:spChg chg="add mod">
          <ac:chgData name="nitin kumar" userId="93a5cc5c1cea6f1e" providerId="LiveId" clId="{255A9280-13FD-49AB-8C09-46A8D4F406FC}" dt="2023-11-16T18:26:35.615" v="21670" actId="1036"/>
          <ac:spMkLst>
            <pc:docMk/>
            <pc:sldMk cId="1458924612" sldId="261"/>
            <ac:spMk id="2" creationId="{3D965A46-B615-B549-4ACD-8EC80AC8F8A8}"/>
          </ac:spMkLst>
        </pc:spChg>
        <pc:spChg chg="add mod">
          <ac:chgData name="nitin kumar" userId="93a5cc5c1cea6f1e" providerId="LiveId" clId="{255A9280-13FD-49AB-8C09-46A8D4F406FC}" dt="2023-11-16T18:00:54.293" v="20615" actId="1035"/>
          <ac:spMkLst>
            <pc:docMk/>
            <pc:sldMk cId="1458924612" sldId="261"/>
            <ac:spMk id="3" creationId="{165F9C23-36E4-71BD-B39D-69E090A97DC3}"/>
          </ac:spMkLst>
        </pc:spChg>
        <pc:spChg chg="add mod">
          <ac:chgData name="nitin kumar" userId="93a5cc5c1cea6f1e" providerId="LiveId" clId="{255A9280-13FD-49AB-8C09-46A8D4F406FC}" dt="2023-11-16T18:01:13.563" v="20632" actId="14100"/>
          <ac:spMkLst>
            <pc:docMk/>
            <pc:sldMk cId="1458924612" sldId="261"/>
            <ac:spMk id="4" creationId="{D7D38DD7-5929-273E-25CB-F0A70F3BC41F}"/>
          </ac:spMkLst>
        </pc:spChg>
        <pc:spChg chg="add mod">
          <ac:chgData name="nitin kumar" userId="93a5cc5c1cea6f1e" providerId="LiveId" clId="{255A9280-13FD-49AB-8C09-46A8D4F406FC}" dt="2023-11-16T17:27:27.652" v="19361" actId="14100"/>
          <ac:spMkLst>
            <pc:docMk/>
            <pc:sldMk cId="1458924612" sldId="261"/>
            <ac:spMk id="5" creationId="{1E04A7A4-86E3-2E61-3639-BA887F902A20}"/>
          </ac:spMkLst>
        </pc:spChg>
        <pc:spChg chg="add mod">
          <ac:chgData name="nitin kumar" userId="93a5cc5c1cea6f1e" providerId="LiveId" clId="{255A9280-13FD-49AB-8C09-46A8D4F406FC}" dt="2023-11-16T18:01:47.926" v="20679" actId="1037"/>
          <ac:spMkLst>
            <pc:docMk/>
            <pc:sldMk cId="1458924612" sldId="261"/>
            <ac:spMk id="6" creationId="{953A8B63-FD29-ECB6-DB51-92E39F6118E1}"/>
          </ac:spMkLst>
        </pc:spChg>
        <pc:spChg chg="add mod">
          <ac:chgData name="nitin kumar" userId="93a5cc5c1cea6f1e" providerId="LiveId" clId="{255A9280-13FD-49AB-8C09-46A8D4F406FC}" dt="2023-11-16T18:01:57.079" v="20701" actId="1035"/>
          <ac:spMkLst>
            <pc:docMk/>
            <pc:sldMk cId="1458924612" sldId="261"/>
            <ac:spMk id="7" creationId="{38CD8D0A-BE69-11BB-A229-9C86A0C75F37}"/>
          </ac:spMkLst>
        </pc:spChg>
        <pc:spChg chg="add mod">
          <ac:chgData name="nitin kumar" userId="93a5cc5c1cea6f1e" providerId="LiveId" clId="{255A9280-13FD-49AB-8C09-46A8D4F406FC}" dt="2023-11-16T18:02:19.775" v="20760" actId="1035"/>
          <ac:spMkLst>
            <pc:docMk/>
            <pc:sldMk cId="1458924612" sldId="261"/>
            <ac:spMk id="10" creationId="{F7580516-2CCC-612A-A9E3-34BC5152C4F5}"/>
          </ac:spMkLst>
        </pc:spChg>
        <pc:spChg chg="add mod">
          <ac:chgData name="nitin kumar" userId="93a5cc5c1cea6f1e" providerId="LiveId" clId="{255A9280-13FD-49AB-8C09-46A8D4F406FC}" dt="2023-11-16T18:02:26.221" v="20777" actId="1035"/>
          <ac:spMkLst>
            <pc:docMk/>
            <pc:sldMk cId="1458924612" sldId="261"/>
            <ac:spMk id="11" creationId="{80ED1557-6F04-83C7-3A00-58DE88C7A9F1}"/>
          </ac:spMkLst>
        </pc:spChg>
        <pc:spChg chg="add mod">
          <ac:chgData name="nitin kumar" userId="93a5cc5c1cea6f1e" providerId="LiveId" clId="{255A9280-13FD-49AB-8C09-46A8D4F406FC}" dt="2023-11-16T18:02:59.093" v="20841" actId="1035"/>
          <ac:spMkLst>
            <pc:docMk/>
            <pc:sldMk cId="1458924612" sldId="261"/>
            <ac:spMk id="13" creationId="{F2E258B1-124A-2E41-E072-178966B68802}"/>
          </ac:spMkLst>
        </pc:spChg>
        <pc:spChg chg="add mod">
          <ac:chgData name="nitin kumar" userId="93a5cc5c1cea6f1e" providerId="LiveId" clId="{255A9280-13FD-49AB-8C09-46A8D4F406FC}" dt="2023-11-16T18:24:56.326" v="21437" actId="20577"/>
          <ac:spMkLst>
            <pc:docMk/>
            <pc:sldMk cId="1458924612" sldId="261"/>
            <ac:spMk id="16" creationId="{75B60971-4D5D-9521-DF45-73208153CC88}"/>
          </ac:spMkLst>
        </pc:spChg>
        <pc:spChg chg="add mod">
          <ac:chgData name="nitin kumar" userId="93a5cc5c1cea6f1e" providerId="LiveId" clId="{255A9280-13FD-49AB-8C09-46A8D4F406FC}" dt="2023-11-16T18:26:21.179" v="21655" actId="1037"/>
          <ac:spMkLst>
            <pc:docMk/>
            <pc:sldMk cId="1458924612" sldId="261"/>
            <ac:spMk id="20" creationId="{A5BA5D83-7E04-13AD-27B1-877680B6A340}"/>
          </ac:spMkLst>
        </pc:spChg>
        <pc:picChg chg="add mod">
          <ac:chgData name="nitin kumar" userId="93a5cc5c1cea6f1e" providerId="LiveId" clId="{255A9280-13FD-49AB-8C09-46A8D4F406FC}" dt="2023-11-16T18:02:14.727" v="20747" actId="1035"/>
          <ac:picMkLst>
            <pc:docMk/>
            <pc:sldMk cId="1458924612" sldId="261"/>
            <ac:picMk id="8" creationId="{E7A8FBE6-4D91-5172-1F5E-49D11EDC80E9}"/>
          </ac:picMkLst>
        </pc:picChg>
        <pc:picChg chg="add mod">
          <ac:chgData name="nitin kumar" userId="93a5cc5c1cea6f1e" providerId="LiveId" clId="{255A9280-13FD-49AB-8C09-46A8D4F406FC}" dt="2023-11-16T18:02:09.421" v="20730" actId="1036"/>
          <ac:picMkLst>
            <pc:docMk/>
            <pc:sldMk cId="1458924612" sldId="261"/>
            <ac:picMk id="9" creationId="{9C6F2536-AD77-DFC3-A344-AF3C63FEBB19}"/>
          </ac:picMkLst>
        </pc:picChg>
        <pc:picChg chg="add mod">
          <ac:chgData name="nitin kumar" userId="93a5cc5c1cea6f1e" providerId="LiveId" clId="{255A9280-13FD-49AB-8C09-46A8D4F406FC}" dt="2023-11-16T18:02:47.979" v="20826" actId="1035"/>
          <ac:picMkLst>
            <pc:docMk/>
            <pc:sldMk cId="1458924612" sldId="261"/>
            <ac:picMk id="12" creationId="{09101E1D-BFB4-EBD5-3413-B0C06B83B45A}"/>
          </ac:picMkLst>
        </pc:picChg>
        <pc:picChg chg="add mod">
          <ac:chgData name="nitin kumar" userId="93a5cc5c1cea6f1e" providerId="LiveId" clId="{255A9280-13FD-49AB-8C09-46A8D4F406FC}" dt="2023-11-28T12:01:45.487" v="27626" actId="1038"/>
          <ac:picMkLst>
            <pc:docMk/>
            <pc:sldMk cId="1458924612" sldId="261"/>
            <ac:picMk id="14" creationId="{CD61D397-F2DB-FC3B-42CF-3412733DE3C9}"/>
          </ac:picMkLst>
        </pc:picChg>
        <pc:picChg chg="add del mod">
          <ac:chgData name="nitin kumar" userId="93a5cc5c1cea6f1e" providerId="LiveId" clId="{255A9280-13FD-49AB-8C09-46A8D4F406FC}" dt="2023-11-28T12:01:51.737" v="27629" actId="478"/>
          <ac:picMkLst>
            <pc:docMk/>
            <pc:sldMk cId="1458924612" sldId="261"/>
            <ac:picMk id="15" creationId="{4B7F1AB5-0310-1B8B-E4A9-78CD8CCE69DE}"/>
          </ac:picMkLst>
        </pc:picChg>
        <pc:picChg chg="add del mod">
          <ac:chgData name="nitin kumar" userId="93a5cc5c1cea6f1e" providerId="LiveId" clId="{255A9280-13FD-49AB-8C09-46A8D4F406FC}" dt="2023-11-28T12:01:48.253" v="27627" actId="478"/>
          <ac:picMkLst>
            <pc:docMk/>
            <pc:sldMk cId="1458924612" sldId="261"/>
            <ac:picMk id="17" creationId="{E19564B3-679F-CA1C-2DCA-4D75EE8BF5A6}"/>
          </ac:picMkLst>
        </pc:picChg>
        <pc:picChg chg="add mod">
          <ac:chgData name="nitin kumar" userId="93a5cc5c1cea6f1e" providerId="LiveId" clId="{255A9280-13FD-49AB-8C09-46A8D4F406FC}" dt="2023-11-16T18:25:42.734" v="21550" actId="1037"/>
          <ac:picMkLst>
            <pc:docMk/>
            <pc:sldMk cId="1458924612" sldId="261"/>
            <ac:picMk id="18" creationId="{19526479-FCAD-97B9-5488-F47D9CB45C34}"/>
          </ac:picMkLst>
        </pc:picChg>
        <pc:picChg chg="add mod">
          <ac:chgData name="nitin kumar" userId="93a5cc5c1cea6f1e" providerId="LiveId" clId="{255A9280-13FD-49AB-8C09-46A8D4F406FC}" dt="2023-11-28T12:02:25.674" v="27674" actId="1038"/>
          <ac:picMkLst>
            <pc:docMk/>
            <pc:sldMk cId="1458924612" sldId="261"/>
            <ac:picMk id="19" creationId="{2AF60008-06F5-17D8-8CC4-8B6BC3F0BB4E}"/>
          </ac:picMkLst>
        </pc:picChg>
        <pc:picChg chg="add del mod">
          <ac:chgData name="nitin kumar" userId="93a5cc5c1cea6f1e" providerId="LiveId" clId="{255A9280-13FD-49AB-8C09-46A8D4F406FC}" dt="2023-11-16T18:25:50.544" v="21552" actId="478"/>
          <ac:picMkLst>
            <pc:docMk/>
            <pc:sldMk cId="1458924612" sldId="261"/>
            <ac:picMk id="19" creationId="{91390113-1198-2D4B-AADD-1AEB7D0CFBCF}"/>
          </ac:picMkLst>
        </pc:picChg>
        <pc:picChg chg="add del mod">
          <ac:chgData name="nitin kumar" userId="93a5cc5c1cea6f1e" providerId="LiveId" clId="{255A9280-13FD-49AB-8C09-46A8D4F406FC}" dt="2023-11-16T17:13:34.654" v="18741" actId="478"/>
          <ac:picMkLst>
            <pc:docMk/>
            <pc:sldMk cId="1458924612" sldId="261"/>
            <ac:picMk id="2050" creationId="{B0941455-C013-2375-74D5-430D3C00676A}"/>
          </ac:picMkLst>
        </pc:picChg>
        <pc:picChg chg="add del mod">
          <ac:chgData name="nitin kumar" userId="93a5cc5c1cea6f1e" providerId="LiveId" clId="{255A9280-13FD-49AB-8C09-46A8D4F406FC}" dt="2023-11-16T17:14:24.720" v="18802" actId="478"/>
          <ac:picMkLst>
            <pc:docMk/>
            <pc:sldMk cId="1458924612" sldId="261"/>
            <ac:picMk id="2052" creationId="{F2170E70-570D-50EA-2C34-39BEA5E04215}"/>
          </ac:picMkLst>
        </pc:picChg>
        <pc:picChg chg="add del mod">
          <ac:chgData name="nitin kumar" userId="93a5cc5c1cea6f1e" providerId="LiveId" clId="{255A9280-13FD-49AB-8C09-46A8D4F406FC}" dt="2023-11-16T17:15:55.615" v="18830" actId="478"/>
          <ac:picMkLst>
            <pc:docMk/>
            <pc:sldMk cId="1458924612" sldId="261"/>
            <ac:picMk id="2054" creationId="{E1EDB1CD-E395-A2C7-9E09-1EB4326F594B}"/>
          </ac:picMkLst>
        </pc:picChg>
        <pc:picChg chg="add mod">
          <ac:chgData name="nitin kumar" userId="93a5cc5c1cea6f1e" providerId="LiveId" clId="{255A9280-13FD-49AB-8C09-46A8D4F406FC}" dt="2023-11-16T18:00:22.068" v="20601" actId="14100"/>
          <ac:picMkLst>
            <pc:docMk/>
            <pc:sldMk cId="1458924612" sldId="261"/>
            <ac:picMk id="2056" creationId="{BA8C64FE-2DCC-D35D-EF60-97A88ADAC3D0}"/>
          </ac:picMkLst>
        </pc:picChg>
        <pc:picChg chg="add mod">
          <ac:chgData name="nitin kumar" userId="93a5cc5c1cea6f1e" providerId="LiveId" clId="{255A9280-13FD-49AB-8C09-46A8D4F406FC}" dt="2023-11-16T18:00:15.233" v="20600" actId="14100"/>
          <ac:picMkLst>
            <pc:docMk/>
            <pc:sldMk cId="1458924612" sldId="261"/>
            <ac:picMk id="2058" creationId="{389E07FB-4DD2-9BD8-085D-FABB007FDC5C}"/>
          </ac:picMkLst>
        </pc:picChg>
        <pc:picChg chg="add del mod">
          <ac:chgData name="nitin kumar" userId="93a5cc5c1cea6f1e" providerId="LiveId" clId="{255A9280-13FD-49AB-8C09-46A8D4F406FC}" dt="2023-11-16T17:22:17.149" v="19204" actId="478"/>
          <ac:picMkLst>
            <pc:docMk/>
            <pc:sldMk cId="1458924612" sldId="261"/>
            <ac:picMk id="2060" creationId="{D85B3DD7-9A02-E647-B034-746540C12137}"/>
          </ac:picMkLst>
        </pc:picChg>
        <pc:picChg chg="add mod">
          <ac:chgData name="nitin kumar" userId="93a5cc5c1cea6f1e" providerId="LiveId" clId="{255A9280-13FD-49AB-8C09-46A8D4F406FC}" dt="2023-11-16T18:01:23.025" v="20645" actId="14100"/>
          <ac:picMkLst>
            <pc:docMk/>
            <pc:sldMk cId="1458924612" sldId="261"/>
            <ac:picMk id="2062" creationId="{2C03E122-1E9D-5812-3366-BC24DD0D44B4}"/>
          </ac:picMkLst>
        </pc:picChg>
        <pc:picChg chg="add mod">
          <ac:chgData name="nitin kumar" userId="93a5cc5c1cea6f1e" providerId="LiveId" clId="{255A9280-13FD-49AB-8C09-46A8D4F406FC}" dt="2023-11-16T18:01:32.897" v="20657" actId="14100"/>
          <ac:picMkLst>
            <pc:docMk/>
            <pc:sldMk cId="1458924612" sldId="261"/>
            <ac:picMk id="2064" creationId="{018FCCBD-25E0-0067-048B-D419AE0E2E09}"/>
          </ac:picMkLst>
        </pc:picChg>
        <pc:picChg chg="add mod">
          <ac:chgData name="nitin kumar" userId="93a5cc5c1cea6f1e" providerId="LiveId" clId="{255A9280-13FD-49AB-8C09-46A8D4F406FC}" dt="2023-11-16T18:02:37.865" v="20801" actId="1035"/>
          <ac:picMkLst>
            <pc:docMk/>
            <pc:sldMk cId="1458924612" sldId="261"/>
            <ac:picMk id="2066" creationId="{F18F8331-A349-11FE-FE3A-A0D631F1AB42}"/>
          </ac:picMkLst>
        </pc:picChg>
        <pc:picChg chg="add del">
          <ac:chgData name="nitin kumar" userId="93a5cc5c1cea6f1e" providerId="LiveId" clId="{255A9280-13FD-49AB-8C09-46A8D4F406FC}" dt="2023-11-16T18:20:21.296" v="21134" actId="478"/>
          <ac:picMkLst>
            <pc:docMk/>
            <pc:sldMk cId="1458924612" sldId="261"/>
            <ac:picMk id="2068" creationId="{F9982B06-0ED5-BF9C-414D-CFB7466260B8}"/>
          </ac:picMkLst>
        </pc:picChg>
        <pc:picChg chg="add del mod">
          <ac:chgData name="nitin kumar" userId="93a5cc5c1cea6f1e" providerId="LiveId" clId="{255A9280-13FD-49AB-8C09-46A8D4F406FC}" dt="2023-11-28T12:01:25.926" v="27542" actId="478"/>
          <ac:picMkLst>
            <pc:docMk/>
            <pc:sldMk cId="1458924612" sldId="261"/>
            <ac:picMk id="2070" creationId="{462DCE83-5D71-2102-0F3C-01856162999B}"/>
          </ac:picMkLst>
        </pc:picChg>
        <pc:cxnChg chg="add del">
          <ac:chgData name="nitin kumar" userId="93a5cc5c1cea6f1e" providerId="LiveId" clId="{255A9280-13FD-49AB-8C09-46A8D4F406FC}" dt="2023-11-16T18:20:21.296" v="21134" actId="478"/>
          <ac:cxnSpMkLst>
            <pc:docMk/>
            <pc:sldMk cId="1458924612" sldId="261"/>
            <ac:cxnSpMk id="15" creationId="{BC36A7AA-C1A6-8895-907E-F0347779958B}"/>
          </ac:cxnSpMkLst>
        </pc:cxnChg>
        <pc:cxnChg chg="add del mod">
          <ac:chgData name="nitin kumar" userId="93a5cc5c1cea6f1e" providerId="LiveId" clId="{255A9280-13FD-49AB-8C09-46A8D4F406FC}" dt="2023-11-16T18:31:34.761" v="21736" actId="478"/>
          <ac:cxnSpMkLst>
            <pc:docMk/>
            <pc:sldMk cId="1458924612" sldId="261"/>
            <ac:cxnSpMk id="22" creationId="{137D440A-08F9-591B-6E70-2AB1792CBD52}"/>
          </ac:cxnSpMkLst>
        </pc:cxnChg>
        <pc:cxnChg chg="add del mod">
          <ac:chgData name="nitin kumar" userId="93a5cc5c1cea6f1e" providerId="LiveId" clId="{255A9280-13FD-49AB-8C09-46A8D4F406FC}" dt="2023-11-16T18:31:37.559" v="21737" actId="478"/>
          <ac:cxnSpMkLst>
            <pc:docMk/>
            <pc:sldMk cId="1458924612" sldId="261"/>
            <ac:cxnSpMk id="31" creationId="{104E0105-9751-B5B5-1277-F8C7611DE9EB}"/>
          </ac:cxnSpMkLst>
        </pc:cxnChg>
      </pc:sldChg>
      <pc:sldChg chg="addSp delSp modSp new mod">
        <pc:chgData name="nitin kumar" userId="93a5cc5c1cea6f1e" providerId="LiveId" clId="{255A9280-13FD-49AB-8C09-46A8D4F406FC}" dt="2023-11-27T05:29:26.795" v="27537" actId="20577"/>
        <pc:sldMkLst>
          <pc:docMk/>
          <pc:sldMk cId="536566442" sldId="262"/>
        </pc:sldMkLst>
        <pc:spChg chg="add mod">
          <ac:chgData name="nitin kumar" userId="93a5cc5c1cea6f1e" providerId="LiveId" clId="{255A9280-13FD-49AB-8C09-46A8D4F406FC}" dt="2023-11-19T04:00:41.155" v="25294" actId="1076"/>
          <ac:spMkLst>
            <pc:docMk/>
            <pc:sldMk cId="536566442" sldId="262"/>
            <ac:spMk id="2" creationId="{177E598C-07C2-00F4-7CD0-7559015A1074}"/>
          </ac:spMkLst>
        </pc:spChg>
        <pc:spChg chg="add mod">
          <ac:chgData name="nitin kumar" userId="93a5cc5c1cea6f1e" providerId="LiveId" clId="{255A9280-13FD-49AB-8C09-46A8D4F406FC}" dt="2023-11-19T07:10:45.160" v="26293" actId="13926"/>
          <ac:spMkLst>
            <pc:docMk/>
            <pc:sldMk cId="536566442" sldId="262"/>
            <ac:spMk id="3" creationId="{C9691AE3-53A9-A69C-377D-B2D648ED89A0}"/>
          </ac:spMkLst>
        </pc:spChg>
        <pc:spChg chg="add mod">
          <ac:chgData name="nitin kumar" userId="93a5cc5c1cea6f1e" providerId="LiveId" clId="{255A9280-13FD-49AB-8C09-46A8D4F406FC}" dt="2023-11-21T10:51:26.216" v="27476" actId="115"/>
          <ac:spMkLst>
            <pc:docMk/>
            <pc:sldMk cId="536566442" sldId="262"/>
            <ac:spMk id="4" creationId="{7149B36A-C814-9DBD-4265-210AD5805C92}"/>
          </ac:spMkLst>
        </pc:spChg>
        <pc:spChg chg="add mod">
          <ac:chgData name="nitin kumar" userId="93a5cc5c1cea6f1e" providerId="LiveId" clId="{255A9280-13FD-49AB-8C09-46A8D4F406FC}" dt="2023-11-21T10:51:39.730" v="27478" actId="115"/>
          <ac:spMkLst>
            <pc:docMk/>
            <pc:sldMk cId="536566442" sldId="262"/>
            <ac:spMk id="5" creationId="{BC6B49A1-B65A-0DA5-8937-0F66B4F5D207}"/>
          </ac:spMkLst>
        </pc:spChg>
        <pc:spChg chg="add del mod">
          <ac:chgData name="nitin kumar" userId="93a5cc5c1cea6f1e" providerId="LiveId" clId="{255A9280-13FD-49AB-8C09-46A8D4F406FC}" dt="2023-11-19T04:11:25.929" v="25665" actId="478"/>
          <ac:spMkLst>
            <pc:docMk/>
            <pc:sldMk cId="536566442" sldId="262"/>
            <ac:spMk id="6" creationId="{A6D78D78-EB91-B9E3-E6AA-D91E46F5ECFD}"/>
          </ac:spMkLst>
        </pc:spChg>
        <pc:spChg chg="add mod">
          <ac:chgData name="nitin kumar" userId="93a5cc5c1cea6f1e" providerId="LiveId" clId="{255A9280-13FD-49AB-8C09-46A8D4F406FC}" dt="2023-11-21T10:51:49.098" v="27479" actId="115"/>
          <ac:spMkLst>
            <pc:docMk/>
            <pc:sldMk cId="536566442" sldId="262"/>
            <ac:spMk id="12" creationId="{4C50DC3A-744E-2856-FFA4-A79EC8CC6F8A}"/>
          </ac:spMkLst>
        </pc:spChg>
        <pc:spChg chg="add del mod">
          <ac:chgData name="nitin kumar" userId="93a5cc5c1cea6f1e" providerId="LiveId" clId="{255A9280-13FD-49AB-8C09-46A8D4F406FC}" dt="2023-11-19T04:11:33.977" v="25667" actId="478"/>
          <ac:spMkLst>
            <pc:docMk/>
            <pc:sldMk cId="536566442" sldId="262"/>
            <ac:spMk id="13" creationId="{79A517D4-906E-3B18-308D-3EAC6C805683}"/>
          </ac:spMkLst>
        </pc:spChg>
        <pc:spChg chg="add mod">
          <ac:chgData name="nitin kumar" userId="93a5cc5c1cea6f1e" providerId="LiveId" clId="{255A9280-13FD-49AB-8C09-46A8D4F406FC}" dt="2023-11-19T04:21:28.654" v="25878" actId="14100"/>
          <ac:spMkLst>
            <pc:docMk/>
            <pc:sldMk cId="536566442" sldId="262"/>
            <ac:spMk id="14" creationId="{DB189310-BEE3-F84D-7F3E-EF1ED5ECFF75}"/>
          </ac:spMkLst>
        </pc:spChg>
        <pc:spChg chg="add mod">
          <ac:chgData name="nitin kumar" userId="93a5cc5c1cea6f1e" providerId="LiveId" clId="{255A9280-13FD-49AB-8C09-46A8D4F406FC}" dt="2023-11-27T05:29:26.795" v="27537" actId="20577"/>
          <ac:spMkLst>
            <pc:docMk/>
            <pc:sldMk cId="536566442" sldId="262"/>
            <ac:spMk id="15" creationId="{CBA52C81-06ED-CD0E-93B0-935E2C1F95DD}"/>
          </ac:spMkLst>
        </pc:spChg>
        <pc:spChg chg="add mod">
          <ac:chgData name="nitin kumar" userId="93a5cc5c1cea6f1e" providerId="LiveId" clId="{255A9280-13FD-49AB-8C09-46A8D4F406FC}" dt="2023-11-19T07:39:03.368" v="26294" actId="14100"/>
          <ac:spMkLst>
            <pc:docMk/>
            <pc:sldMk cId="536566442" sldId="262"/>
            <ac:spMk id="16" creationId="{DC35E194-053F-6B8B-04D1-935277BDA061}"/>
          </ac:spMkLst>
        </pc:spChg>
        <pc:picChg chg="add del mod">
          <ac:chgData name="nitin kumar" userId="93a5cc5c1cea6f1e" providerId="LiveId" clId="{255A9280-13FD-49AB-8C09-46A8D4F406FC}" dt="2023-11-18T16:52:27.796" v="24644" actId="478"/>
          <ac:picMkLst>
            <pc:docMk/>
            <pc:sldMk cId="536566442" sldId="262"/>
            <ac:picMk id="6" creationId="{25BD6345-356F-3612-0726-1F6E4DFA7AF7}"/>
          </ac:picMkLst>
        </pc:picChg>
        <pc:picChg chg="add del mod">
          <ac:chgData name="nitin kumar" userId="93a5cc5c1cea6f1e" providerId="LiveId" clId="{255A9280-13FD-49AB-8C09-46A8D4F406FC}" dt="2023-11-19T04:04:11.320" v="25490" actId="478"/>
          <ac:picMkLst>
            <pc:docMk/>
            <pc:sldMk cId="536566442" sldId="262"/>
            <ac:picMk id="7" creationId="{EA798B1D-45D2-A1B8-ADAD-2D9A52F7BD09}"/>
          </ac:picMkLst>
        </pc:picChg>
        <pc:picChg chg="add del mod">
          <ac:chgData name="nitin kumar" userId="93a5cc5c1cea6f1e" providerId="LiveId" clId="{255A9280-13FD-49AB-8C09-46A8D4F406FC}" dt="2023-11-19T04:04:13.243" v="25491" actId="478"/>
          <ac:picMkLst>
            <pc:docMk/>
            <pc:sldMk cId="536566442" sldId="262"/>
            <ac:picMk id="8" creationId="{9B1C6AA3-1756-B0D6-03B7-F338F3070B68}"/>
          </ac:picMkLst>
        </pc:picChg>
        <pc:picChg chg="add del mod">
          <ac:chgData name="nitin kumar" userId="93a5cc5c1cea6f1e" providerId="LiveId" clId="{255A9280-13FD-49AB-8C09-46A8D4F406FC}" dt="2023-11-19T04:04:03.950" v="25487" actId="478"/>
          <ac:picMkLst>
            <pc:docMk/>
            <pc:sldMk cId="536566442" sldId="262"/>
            <ac:picMk id="9" creationId="{620AAE64-B8C2-BC71-85A8-A05BC373A3C9}"/>
          </ac:picMkLst>
        </pc:picChg>
        <pc:picChg chg="add del mod">
          <ac:chgData name="nitin kumar" userId="93a5cc5c1cea6f1e" providerId="LiveId" clId="{255A9280-13FD-49AB-8C09-46A8D4F406FC}" dt="2023-11-19T04:04:09.211" v="25489" actId="478"/>
          <ac:picMkLst>
            <pc:docMk/>
            <pc:sldMk cId="536566442" sldId="262"/>
            <ac:picMk id="10" creationId="{96F05F19-D3BC-02DE-D3EC-89D9684E229A}"/>
          </ac:picMkLst>
        </pc:picChg>
        <pc:picChg chg="add del mod">
          <ac:chgData name="nitin kumar" userId="93a5cc5c1cea6f1e" providerId="LiveId" clId="{255A9280-13FD-49AB-8C09-46A8D4F406FC}" dt="2023-11-19T04:04:06.693" v="25488" actId="478"/>
          <ac:picMkLst>
            <pc:docMk/>
            <pc:sldMk cId="536566442" sldId="262"/>
            <ac:picMk id="11" creationId="{3B46942A-331E-E510-61FE-1808A1ECDAF9}"/>
          </ac:picMkLst>
        </pc:picChg>
        <pc:picChg chg="add del mod">
          <ac:chgData name="nitin kumar" userId="93a5cc5c1cea6f1e" providerId="LiveId" clId="{255A9280-13FD-49AB-8C09-46A8D4F406FC}" dt="2023-11-18T16:59:03.866" v="25076" actId="478"/>
          <ac:picMkLst>
            <pc:docMk/>
            <pc:sldMk cId="536566442" sldId="262"/>
            <ac:picMk id="12" creationId="{BE057944-9803-9C65-8D50-5E8BD57A4FE2}"/>
          </ac:picMkLst>
        </pc:picChg>
        <pc:picChg chg="add del mod">
          <ac:chgData name="nitin kumar" userId="93a5cc5c1cea6f1e" providerId="LiveId" clId="{255A9280-13FD-49AB-8C09-46A8D4F406FC}" dt="2023-11-18T16:51:00.215" v="24573" actId="478"/>
          <ac:picMkLst>
            <pc:docMk/>
            <pc:sldMk cId="536566442" sldId="262"/>
            <ac:picMk id="2050" creationId="{127D83F7-29FE-75DD-9610-EE37AD01A7E6}"/>
          </ac:picMkLst>
        </pc:picChg>
        <pc:picChg chg="add mod">
          <ac:chgData name="nitin kumar" userId="93a5cc5c1cea6f1e" providerId="LiveId" clId="{255A9280-13FD-49AB-8C09-46A8D4F406FC}" dt="2023-11-19T07:05:04.534" v="26282" actId="1036"/>
          <ac:picMkLst>
            <pc:docMk/>
            <pc:sldMk cId="536566442" sldId="262"/>
            <ac:picMk id="2050" creationId="{5DC17EB6-B633-2753-A134-EAF0370971F2}"/>
          </ac:picMkLst>
        </pc:picChg>
        <pc:picChg chg="add del mod">
          <ac:chgData name="nitin kumar" userId="93a5cc5c1cea6f1e" providerId="LiveId" clId="{255A9280-13FD-49AB-8C09-46A8D4F406FC}" dt="2023-11-18T16:53:33.523" v="24764" actId="478"/>
          <ac:picMkLst>
            <pc:docMk/>
            <pc:sldMk cId="536566442" sldId="262"/>
            <ac:picMk id="2052" creationId="{F5D81BE4-A197-4001-B643-B1C108C6DC85}"/>
          </ac:picMkLst>
        </pc:picChg>
        <pc:picChg chg="add del mod">
          <ac:chgData name="nitin kumar" userId="93a5cc5c1cea6f1e" providerId="LiveId" clId="{255A9280-13FD-49AB-8C09-46A8D4F406FC}" dt="2023-11-18T16:57:13.888" v="25057" actId="478"/>
          <ac:picMkLst>
            <pc:docMk/>
            <pc:sldMk cId="536566442" sldId="262"/>
            <ac:picMk id="2054" creationId="{A83E8161-8DB7-4EFD-BF0B-52F9C6EAB80B}"/>
          </ac:picMkLst>
        </pc:picChg>
        <pc:picChg chg="add del mod">
          <ac:chgData name="nitin kumar" userId="93a5cc5c1cea6f1e" providerId="LiveId" clId="{255A9280-13FD-49AB-8C09-46A8D4F406FC}" dt="2023-11-19T04:04:16.570" v="25493" actId="478"/>
          <ac:picMkLst>
            <pc:docMk/>
            <pc:sldMk cId="536566442" sldId="262"/>
            <ac:picMk id="2056" creationId="{F3FC5FF1-6E09-32BB-2CD8-4A6B49D91A99}"/>
          </ac:picMkLst>
        </pc:picChg>
        <pc:picChg chg="add del mod">
          <ac:chgData name="nitin kumar" userId="93a5cc5c1cea6f1e" providerId="LiveId" clId="{255A9280-13FD-49AB-8C09-46A8D4F406FC}" dt="2023-11-19T04:04:14.789" v="25492" actId="478"/>
          <ac:picMkLst>
            <pc:docMk/>
            <pc:sldMk cId="536566442" sldId="262"/>
            <ac:picMk id="2058" creationId="{FD24DEA3-4A0C-5C8B-BA53-B1B824B52B48}"/>
          </ac:picMkLst>
        </pc:picChg>
        <pc:picChg chg="add del mod">
          <ac:chgData name="nitin kumar" userId="93a5cc5c1cea6f1e" providerId="LiveId" clId="{255A9280-13FD-49AB-8C09-46A8D4F406FC}" dt="2023-11-18T16:56:57.286" v="25054" actId="478"/>
          <ac:picMkLst>
            <pc:docMk/>
            <pc:sldMk cId="536566442" sldId="262"/>
            <ac:picMk id="2060" creationId="{FEEC7633-5D96-10AE-974D-85D241A562A0}"/>
          </ac:picMkLst>
        </pc:picChg>
        <pc:picChg chg="add del">
          <ac:chgData name="nitin kumar" userId="93a5cc5c1cea6f1e" providerId="LiveId" clId="{255A9280-13FD-49AB-8C09-46A8D4F406FC}" dt="2023-11-18T16:56:10.401" v="24799" actId="478"/>
          <ac:picMkLst>
            <pc:docMk/>
            <pc:sldMk cId="536566442" sldId="262"/>
            <ac:picMk id="2062" creationId="{C993FBBE-91B9-035B-1664-03CD2E052B51}"/>
          </ac:picMkLst>
        </pc:picChg>
      </pc:sldChg>
      <pc:sldChg chg="add del">
        <pc:chgData name="nitin kumar" userId="93a5cc5c1cea6f1e" providerId="LiveId" clId="{255A9280-13FD-49AB-8C09-46A8D4F406FC}" dt="2023-11-16T18:27:43.096" v="21672" actId="47"/>
        <pc:sldMkLst>
          <pc:docMk/>
          <pc:sldMk cId="3561614673" sldId="262"/>
        </pc:sldMkLst>
      </pc:sldChg>
      <pc:sldChg chg="addSp delSp modSp mod modShow">
        <pc:chgData name="nitin kumar" userId="93a5cc5c1cea6f1e" providerId="LiveId" clId="{255A9280-13FD-49AB-8C09-46A8D4F406FC}" dt="2023-11-28T12:46:59.551" v="28435" actId="729"/>
        <pc:sldMkLst>
          <pc:docMk/>
          <pc:sldMk cId="2816523707" sldId="263"/>
        </pc:sldMkLst>
        <pc:spChg chg="mod">
          <ac:chgData name="nitin kumar" userId="93a5cc5c1cea6f1e" providerId="LiveId" clId="{255A9280-13FD-49AB-8C09-46A8D4F406FC}" dt="2023-11-21T10:41:20.348" v="26384" actId="1037"/>
          <ac:spMkLst>
            <pc:docMk/>
            <pc:sldMk cId="2816523707" sldId="263"/>
            <ac:spMk id="3" creationId="{A2A340BF-69E9-241F-DA6E-15E810185811}"/>
          </ac:spMkLst>
        </pc:spChg>
        <pc:spChg chg="add del mod">
          <ac:chgData name="nitin kumar" userId="93a5cc5c1cea6f1e" providerId="LiveId" clId="{255A9280-13FD-49AB-8C09-46A8D4F406FC}" dt="2023-11-21T10:53:04.181" v="27488" actId="478"/>
          <ac:spMkLst>
            <pc:docMk/>
            <pc:sldMk cId="2816523707" sldId="263"/>
            <ac:spMk id="4" creationId="{7CCA0547-6A59-2124-8941-D31885026711}"/>
          </ac:spMkLst>
        </pc:spChg>
        <pc:spChg chg="add del mod">
          <ac:chgData name="nitin kumar" userId="93a5cc5c1cea6f1e" providerId="LiveId" clId="{255A9280-13FD-49AB-8C09-46A8D4F406FC}" dt="2023-11-21T10:53:32.084" v="27492" actId="478"/>
          <ac:spMkLst>
            <pc:docMk/>
            <pc:sldMk cId="2816523707" sldId="263"/>
            <ac:spMk id="5" creationId="{2F90F9EC-8A5C-580E-2567-B7977B8F4F17}"/>
          </ac:spMkLst>
        </pc:spChg>
        <pc:spChg chg="del mod">
          <ac:chgData name="nitin kumar" userId="93a5cc5c1cea6f1e" providerId="LiveId" clId="{255A9280-13FD-49AB-8C09-46A8D4F406FC}" dt="2023-11-21T10:52:36.309" v="27480" actId="478"/>
          <ac:spMkLst>
            <pc:docMk/>
            <pc:sldMk cId="2816523707" sldId="263"/>
            <ac:spMk id="7" creationId="{307940F8-4E2D-94B7-1999-D091E394ECB1}"/>
          </ac:spMkLst>
        </pc:spChg>
        <pc:spChg chg="add mod">
          <ac:chgData name="nitin kumar" userId="93a5cc5c1cea6f1e" providerId="LiveId" clId="{255A9280-13FD-49AB-8C09-46A8D4F406FC}" dt="2023-11-21T10:45:19.762" v="26857" actId="1035"/>
          <ac:spMkLst>
            <pc:docMk/>
            <pc:sldMk cId="2816523707" sldId="263"/>
            <ac:spMk id="8" creationId="{4C100DE1-C6A3-6FEC-5F7F-F7D03BE13D59}"/>
          </ac:spMkLst>
        </pc:spChg>
        <pc:spChg chg="add mod">
          <ac:chgData name="nitin kumar" userId="93a5cc5c1cea6f1e" providerId="LiveId" clId="{255A9280-13FD-49AB-8C09-46A8D4F406FC}" dt="2023-11-21T10:47:18.553" v="27235" actId="1036"/>
          <ac:spMkLst>
            <pc:docMk/>
            <pc:sldMk cId="2816523707" sldId="263"/>
            <ac:spMk id="10" creationId="{9CCB065C-1AF8-D4D6-0925-2B127D7A984E}"/>
          </ac:spMkLst>
        </pc:spChg>
        <pc:spChg chg="add mod">
          <ac:chgData name="nitin kumar" userId="93a5cc5c1cea6f1e" providerId="LiveId" clId="{255A9280-13FD-49AB-8C09-46A8D4F406FC}" dt="2023-11-21T10:52:40.094" v="27481"/>
          <ac:spMkLst>
            <pc:docMk/>
            <pc:sldMk cId="2816523707" sldId="263"/>
            <ac:spMk id="12" creationId="{5C07BB9E-1D7E-67E5-A9B6-86C49D774E32}"/>
          </ac:spMkLst>
        </pc:spChg>
        <pc:spChg chg="add del mod">
          <ac:chgData name="nitin kumar" userId="93a5cc5c1cea6f1e" providerId="LiveId" clId="{255A9280-13FD-49AB-8C09-46A8D4F406FC}" dt="2023-11-21T10:52:54.795" v="27486"/>
          <ac:spMkLst>
            <pc:docMk/>
            <pc:sldMk cId="2816523707" sldId="263"/>
            <ac:spMk id="13" creationId="{E31DFA46-D09E-4EE1-9A7D-808FB1E62931}"/>
          </ac:spMkLst>
        </pc:spChg>
        <pc:spChg chg="add del mod">
          <ac:chgData name="nitin kumar" userId="93a5cc5c1cea6f1e" providerId="LiveId" clId="{255A9280-13FD-49AB-8C09-46A8D4F406FC}" dt="2023-11-21T10:53:25.844" v="27491"/>
          <ac:spMkLst>
            <pc:docMk/>
            <pc:sldMk cId="2816523707" sldId="263"/>
            <ac:spMk id="14" creationId="{06AC41C1-6924-58D6-FCEC-36091DEF539D}"/>
          </ac:spMkLst>
        </pc:spChg>
        <pc:spChg chg="add mod">
          <ac:chgData name="nitin kumar" userId="93a5cc5c1cea6f1e" providerId="LiveId" clId="{255A9280-13FD-49AB-8C09-46A8D4F406FC}" dt="2023-11-21T10:53:33.086" v="27493"/>
          <ac:spMkLst>
            <pc:docMk/>
            <pc:sldMk cId="2816523707" sldId="263"/>
            <ac:spMk id="15" creationId="{187C39C2-3D8D-F3E9-3BCF-01086F47B560}"/>
          </ac:spMkLst>
        </pc:spChg>
        <pc:picChg chg="add mod">
          <ac:chgData name="nitin kumar" userId="93a5cc5c1cea6f1e" providerId="LiveId" clId="{255A9280-13FD-49AB-8C09-46A8D4F406FC}" dt="2023-11-28T12:04:55.499" v="27779" actId="1035"/>
          <ac:picMkLst>
            <pc:docMk/>
            <pc:sldMk cId="2816523707" sldId="263"/>
            <ac:picMk id="5" creationId="{E7717CF5-E003-8CB2-D9DB-D42ED8F9B3FA}"/>
          </ac:picMkLst>
        </pc:picChg>
        <pc:picChg chg="add del mod">
          <ac:chgData name="nitin kumar" userId="93a5cc5c1cea6f1e" providerId="LiveId" clId="{255A9280-13FD-49AB-8C09-46A8D4F406FC}" dt="2023-11-21T10:44:55.197" v="26773" actId="478"/>
          <ac:picMkLst>
            <pc:docMk/>
            <pc:sldMk cId="2816523707" sldId="263"/>
            <ac:picMk id="6" creationId="{84DF49C2-CF1D-95C3-BBB3-15368A7031E7}"/>
          </ac:picMkLst>
        </pc:picChg>
        <pc:picChg chg="add del mod">
          <ac:chgData name="nitin kumar" userId="93a5cc5c1cea6f1e" providerId="LiveId" clId="{255A9280-13FD-49AB-8C09-46A8D4F406FC}" dt="2023-11-21T10:46:33.225" v="26994" actId="478"/>
          <ac:picMkLst>
            <pc:docMk/>
            <pc:sldMk cId="2816523707" sldId="263"/>
            <ac:picMk id="9" creationId="{2DB95588-FD8C-EDFD-EF98-3F003C9F4230}"/>
          </ac:picMkLst>
        </pc:picChg>
        <pc:picChg chg="add del mod">
          <ac:chgData name="nitin kumar" userId="93a5cc5c1cea6f1e" providerId="LiveId" clId="{255A9280-13FD-49AB-8C09-46A8D4F406FC}" dt="2023-11-28T12:03:54.198" v="27675" actId="478"/>
          <ac:picMkLst>
            <pc:docMk/>
            <pc:sldMk cId="2816523707" sldId="263"/>
            <ac:picMk id="11" creationId="{8EA3BA7A-B3AD-042C-C281-95CCDE632FC3}"/>
          </ac:picMkLst>
        </pc:picChg>
      </pc:sldChg>
      <pc:sldChg chg="addSp delSp modSp new mod modShow">
        <pc:chgData name="nitin kumar" userId="93a5cc5c1cea6f1e" providerId="LiveId" clId="{255A9280-13FD-49AB-8C09-46A8D4F406FC}" dt="2023-11-28T12:47:04.350" v="28436" actId="729"/>
        <pc:sldMkLst>
          <pc:docMk/>
          <pc:sldMk cId="2668801410" sldId="264"/>
        </pc:sldMkLst>
        <pc:spChg chg="add mod">
          <ac:chgData name="nitin kumar" userId="93a5cc5c1cea6f1e" providerId="LiveId" clId="{255A9280-13FD-49AB-8C09-46A8D4F406FC}" dt="2023-11-21T10:49:08.526" v="27362" actId="255"/>
          <ac:spMkLst>
            <pc:docMk/>
            <pc:sldMk cId="2668801410" sldId="264"/>
            <ac:spMk id="2" creationId="{D2C312CC-5988-3E38-D06E-DC46E506958C}"/>
          </ac:spMkLst>
        </pc:spChg>
        <pc:picChg chg="add del mod">
          <ac:chgData name="nitin kumar" userId="93a5cc5c1cea6f1e" providerId="LiveId" clId="{255A9280-13FD-49AB-8C09-46A8D4F406FC}" dt="2023-11-28T12:21:43.436" v="28071" actId="478"/>
          <ac:picMkLst>
            <pc:docMk/>
            <pc:sldMk cId="2668801410" sldId="264"/>
            <ac:picMk id="4" creationId="{BF11AD27-462D-9B9A-7F43-27F033E02519}"/>
          </ac:picMkLst>
        </pc:picChg>
        <pc:picChg chg="add mod">
          <ac:chgData name="nitin kumar" userId="93a5cc5c1cea6f1e" providerId="LiveId" clId="{255A9280-13FD-49AB-8C09-46A8D4F406FC}" dt="2023-11-28T12:21:51.981" v="28073" actId="14100"/>
          <ac:picMkLst>
            <pc:docMk/>
            <pc:sldMk cId="2668801410" sldId="264"/>
            <ac:picMk id="5" creationId="{0F707DE6-3A2B-F62C-1E43-A44E45A223BE}"/>
          </ac:picMkLst>
        </pc:picChg>
      </pc:sldChg>
      <pc:sldChg chg="addSp modSp new mod">
        <pc:chgData name="nitin kumar" userId="93a5cc5c1cea6f1e" providerId="LiveId" clId="{255A9280-13FD-49AB-8C09-46A8D4F406FC}" dt="2023-11-29T10:45:25.284" v="29214" actId="1037"/>
        <pc:sldMkLst>
          <pc:docMk/>
          <pc:sldMk cId="3233926649" sldId="265"/>
        </pc:sldMkLst>
        <pc:picChg chg="add mod">
          <ac:chgData name="nitin kumar" userId="93a5cc5c1cea6f1e" providerId="LiveId" clId="{255A9280-13FD-49AB-8C09-46A8D4F406FC}" dt="2023-11-29T10:45:25.284" v="29214" actId="1037"/>
          <ac:picMkLst>
            <pc:docMk/>
            <pc:sldMk cId="3233926649" sldId="265"/>
            <ac:picMk id="3" creationId="{23C8D4AB-6BF5-83E5-536F-C06D0591221A}"/>
          </ac:picMkLst>
        </pc:picChg>
      </pc:sldChg>
    </pc:docChg>
  </pc:docChgLst>
  <pc:docChgLst>
    <pc:chgData name="Guest User" providerId="Windows Live" clId="Web-{5F2395ED-06D0-4C1C-A17E-3195F7EED602}"/>
    <pc:docChg chg="modSld">
      <pc:chgData name="Guest User" userId="" providerId="Windows Live" clId="Web-{5F2395ED-06D0-4C1C-A17E-3195F7EED602}" dt="2023-11-20T06:19:56.387" v="7" actId="1076"/>
      <pc:docMkLst>
        <pc:docMk/>
      </pc:docMkLst>
      <pc:sldChg chg="modSp">
        <pc:chgData name="Guest User" userId="" providerId="Windows Live" clId="Web-{5F2395ED-06D0-4C1C-A17E-3195F7EED602}" dt="2023-11-20T06:19:56.387" v="7" actId="1076"/>
        <pc:sldMkLst>
          <pc:docMk/>
          <pc:sldMk cId="1368964687" sldId="257"/>
        </pc:sldMkLst>
        <pc:picChg chg="mod">
          <ac:chgData name="Guest User" userId="" providerId="Windows Live" clId="Web-{5F2395ED-06D0-4C1C-A17E-3195F7EED602}" dt="2023-11-20T06:19:56.387" v="7" actId="1076"/>
          <ac:picMkLst>
            <pc:docMk/>
            <pc:sldMk cId="1368964687" sldId="257"/>
            <ac:picMk id="20" creationId="{F528395C-70B0-41F2-9A34-7C128E717920}"/>
          </ac:picMkLst>
        </pc:picChg>
      </pc:sldChg>
      <pc:sldChg chg="modSp">
        <pc:chgData name="Guest User" userId="" providerId="Windows Live" clId="Web-{5F2395ED-06D0-4C1C-A17E-3195F7EED602}" dt="2023-11-20T05:26:35.877" v="3" actId="20577"/>
        <pc:sldMkLst>
          <pc:docMk/>
          <pc:sldMk cId="1679609351" sldId="259"/>
        </pc:sldMkLst>
        <pc:spChg chg="mod">
          <ac:chgData name="Guest User" userId="" providerId="Windows Live" clId="Web-{5F2395ED-06D0-4C1C-A17E-3195F7EED602}" dt="2023-11-20T05:26:35.877" v="3" actId="20577"/>
          <ac:spMkLst>
            <pc:docMk/>
            <pc:sldMk cId="1679609351" sldId="259"/>
            <ac:spMk id="24" creationId="{D1CC748E-B3AA-A2E5-912C-E3EBA75E87DC}"/>
          </ac:spMkLst>
        </pc:spChg>
      </pc:sldChg>
      <pc:sldChg chg="modSp">
        <pc:chgData name="Guest User" userId="" providerId="Windows Live" clId="Web-{5F2395ED-06D0-4C1C-A17E-3195F7EED602}" dt="2023-11-20T05:26:02.955" v="2" actId="20577"/>
        <pc:sldMkLst>
          <pc:docMk/>
          <pc:sldMk cId="536566442" sldId="262"/>
        </pc:sldMkLst>
        <pc:spChg chg="mod">
          <ac:chgData name="Guest User" userId="" providerId="Windows Live" clId="Web-{5F2395ED-06D0-4C1C-A17E-3195F7EED602}" dt="2023-11-20T05:26:02.955" v="2" actId="20577"/>
          <ac:spMkLst>
            <pc:docMk/>
            <pc:sldMk cId="536566442" sldId="262"/>
            <ac:spMk id="3" creationId="{C9691AE3-53A9-A69C-377D-B2D648ED89A0}"/>
          </ac:spMkLst>
        </pc:spChg>
      </pc:sldChg>
    </pc:docChg>
  </pc:docChgLst>
  <pc:docChgLst>
    <pc:chgData name="Yogita Bisht" userId="64e3382fdf86c034" providerId="Windows Live" clId="Web-{4D9D3D52-5BEE-4133-95F4-98D192A4D425}"/>
    <pc:docChg chg="modSld">
      <pc:chgData name="Yogita Bisht" userId="64e3382fdf86c034" providerId="Windows Live" clId="Web-{4D9D3D52-5BEE-4133-95F4-98D192A4D425}" dt="2023-11-29T08:47:21.501" v="128" actId="1076"/>
      <pc:docMkLst>
        <pc:docMk/>
      </pc:docMkLst>
      <pc:sldChg chg="modSp">
        <pc:chgData name="Yogita Bisht" userId="64e3382fdf86c034" providerId="Windows Live" clId="Web-{4D9D3D52-5BEE-4133-95F4-98D192A4D425}" dt="2023-11-29T08:47:21.501" v="128" actId="1076"/>
        <pc:sldMkLst>
          <pc:docMk/>
          <pc:sldMk cId="3812160013" sldId="260"/>
        </pc:sldMkLst>
        <pc:spChg chg="mod">
          <ac:chgData name="Yogita Bisht" userId="64e3382fdf86c034" providerId="Windows Live" clId="Web-{4D9D3D52-5BEE-4133-95F4-98D192A4D425}" dt="2023-11-29T08:34:45.772" v="57" actId="14100"/>
          <ac:spMkLst>
            <pc:docMk/>
            <pc:sldMk cId="3812160013" sldId="260"/>
            <ac:spMk id="7" creationId="{AFA7322A-3937-F592-2582-D1759D815BFA}"/>
          </ac:spMkLst>
        </pc:spChg>
        <pc:spChg chg="mod">
          <ac:chgData name="Yogita Bisht" userId="64e3382fdf86c034" providerId="Windows Live" clId="Web-{4D9D3D52-5BEE-4133-95F4-98D192A4D425}" dt="2023-11-29T08:30:57.748" v="28" actId="1076"/>
          <ac:spMkLst>
            <pc:docMk/>
            <pc:sldMk cId="3812160013" sldId="260"/>
            <ac:spMk id="18" creationId="{A3B3E21E-A0B9-C5F2-E865-DA63E7767CA2}"/>
          </ac:spMkLst>
        </pc:spChg>
        <pc:spChg chg="mod">
          <ac:chgData name="Yogita Bisht" userId="64e3382fdf86c034" providerId="Windows Live" clId="Web-{4D9D3D52-5BEE-4133-95F4-98D192A4D425}" dt="2023-11-29T08:43:27.946" v="92" actId="1076"/>
          <ac:spMkLst>
            <pc:docMk/>
            <pc:sldMk cId="3812160013" sldId="260"/>
            <ac:spMk id="19" creationId="{09A630CA-6BDC-7668-1876-203B7BA10F67}"/>
          </ac:spMkLst>
        </pc:spChg>
        <pc:spChg chg="mod">
          <ac:chgData name="Yogita Bisht" userId="64e3382fdf86c034" providerId="Windows Live" clId="Web-{4D9D3D52-5BEE-4133-95F4-98D192A4D425}" dt="2023-11-29T08:32:13.751" v="41" actId="1076"/>
          <ac:spMkLst>
            <pc:docMk/>
            <pc:sldMk cId="3812160013" sldId="260"/>
            <ac:spMk id="22" creationId="{BA30F056-0E76-FB77-FBF1-9D48C13C2438}"/>
          </ac:spMkLst>
        </pc:spChg>
        <pc:spChg chg="mod">
          <ac:chgData name="Yogita Bisht" userId="64e3382fdf86c034" providerId="Windows Live" clId="Web-{4D9D3D52-5BEE-4133-95F4-98D192A4D425}" dt="2023-11-29T08:33:35.722" v="52" actId="1076"/>
          <ac:spMkLst>
            <pc:docMk/>
            <pc:sldMk cId="3812160013" sldId="260"/>
            <ac:spMk id="25" creationId="{D81ECE20-B334-4C9D-053A-B5E01E9CF0B4}"/>
          </ac:spMkLst>
        </pc:spChg>
        <pc:spChg chg="mod">
          <ac:chgData name="Yogita Bisht" userId="64e3382fdf86c034" providerId="Windows Live" clId="Web-{4D9D3D52-5BEE-4133-95F4-98D192A4D425}" dt="2023-11-29T08:47:06.391" v="125" actId="1076"/>
          <ac:spMkLst>
            <pc:docMk/>
            <pc:sldMk cId="3812160013" sldId="260"/>
            <ac:spMk id="27" creationId="{AF2891C6-F305-7C10-EA44-6662F901F572}"/>
          </ac:spMkLst>
        </pc:spChg>
        <pc:spChg chg="mod">
          <ac:chgData name="Yogita Bisht" userId="64e3382fdf86c034" providerId="Windows Live" clId="Web-{4D9D3D52-5BEE-4133-95F4-98D192A4D425}" dt="2023-11-29T08:34:16.036" v="55" actId="1076"/>
          <ac:spMkLst>
            <pc:docMk/>
            <pc:sldMk cId="3812160013" sldId="260"/>
            <ac:spMk id="28" creationId="{40271F4B-6B94-A65C-9158-DF81B114BD6E}"/>
          </ac:spMkLst>
        </pc:spChg>
        <pc:spChg chg="mod">
          <ac:chgData name="Yogita Bisht" userId="64e3382fdf86c034" providerId="Windows Live" clId="Web-{4D9D3D52-5BEE-4133-95F4-98D192A4D425}" dt="2023-11-29T08:46:21.936" v="122" actId="1076"/>
          <ac:spMkLst>
            <pc:docMk/>
            <pc:sldMk cId="3812160013" sldId="260"/>
            <ac:spMk id="37" creationId="{AC686828-F1FA-B591-B7FA-FC9DCF088C7F}"/>
          </ac:spMkLst>
        </pc:spChg>
        <pc:spChg chg="mod">
          <ac:chgData name="Yogita Bisht" userId="64e3382fdf86c034" providerId="Windows Live" clId="Web-{4D9D3D52-5BEE-4133-95F4-98D192A4D425}" dt="2023-11-29T08:47:21.501" v="128" actId="1076"/>
          <ac:spMkLst>
            <pc:docMk/>
            <pc:sldMk cId="3812160013" sldId="260"/>
            <ac:spMk id="45" creationId="{4EB5D473-9918-FE72-B004-F87EDBBC3164}"/>
          </ac:spMkLst>
        </pc:spChg>
        <pc:spChg chg="mod">
          <ac:chgData name="Yogita Bisht" userId="64e3382fdf86c034" providerId="Windows Live" clId="Web-{4D9D3D52-5BEE-4133-95F4-98D192A4D425}" dt="2023-11-29T08:36:26.478" v="65" actId="1076"/>
          <ac:spMkLst>
            <pc:docMk/>
            <pc:sldMk cId="3812160013" sldId="260"/>
            <ac:spMk id="62" creationId="{28DA1CCE-6F61-7106-8584-E5A99CDCAF48}"/>
          </ac:spMkLst>
        </pc:spChg>
        <pc:spChg chg="mod">
          <ac:chgData name="Yogita Bisht" userId="64e3382fdf86c034" providerId="Windows Live" clId="Web-{4D9D3D52-5BEE-4133-95F4-98D192A4D425}" dt="2023-11-29T08:41:57.599" v="76" actId="1076"/>
          <ac:spMkLst>
            <pc:docMk/>
            <pc:sldMk cId="3812160013" sldId="260"/>
            <ac:spMk id="1024" creationId="{EE02355E-9C63-9E3F-5F2E-D73AD718D122}"/>
          </ac:spMkLst>
        </pc:spChg>
        <pc:spChg chg="mod">
          <ac:chgData name="Yogita Bisht" userId="64e3382fdf86c034" providerId="Windows Live" clId="Web-{4D9D3D52-5BEE-4133-95F4-98D192A4D425}" dt="2023-11-29T08:35:49.024" v="61" actId="1076"/>
          <ac:spMkLst>
            <pc:docMk/>
            <pc:sldMk cId="3812160013" sldId="260"/>
            <ac:spMk id="1053" creationId="{9BA81831-1DAF-139C-428F-46C832608C3C}"/>
          </ac:spMkLst>
        </pc:spChg>
        <pc:spChg chg="mod">
          <ac:chgData name="Yogita Bisht" userId="64e3382fdf86c034" providerId="Windows Live" clId="Web-{4D9D3D52-5BEE-4133-95F4-98D192A4D425}" dt="2023-11-29T08:42:34.850" v="83" actId="1076"/>
          <ac:spMkLst>
            <pc:docMk/>
            <pc:sldMk cId="3812160013" sldId="260"/>
            <ac:spMk id="1057" creationId="{367B36FF-2133-2728-1885-04FDF0D9E863}"/>
          </ac:spMkLst>
        </pc:spChg>
        <pc:spChg chg="mod">
          <ac:chgData name="Yogita Bisht" userId="64e3382fdf86c034" providerId="Windows Live" clId="Web-{4D9D3D52-5BEE-4133-95F4-98D192A4D425}" dt="2023-11-29T08:42:42.038" v="85" actId="1076"/>
          <ac:spMkLst>
            <pc:docMk/>
            <pc:sldMk cId="3812160013" sldId="260"/>
            <ac:spMk id="1059" creationId="{A6805A15-8458-1B55-A613-DC149EC80CC2}"/>
          </ac:spMkLst>
        </pc:spChg>
        <pc:picChg chg="mod">
          <ac:chgData name="Yogita Bisht" userId="64e3382fdf86c034" providerId="Windows Live" clId="Web-{4D9D3D52-5BEE-4133-95F4-98D192A4D425}" dt="2023-11-29T08:42:49.335" v="86" actId="1076"/>
          <ac:picMkLst>
            <pc:docMk/>
            <pc:sldMk cId="3812160013" sldId="260"/>
            <ac:picMk id="14" creationId="{C2101FD0-F079-64BB-A306-2E702C227405}"/>
          </ac:picMkLst>
        </pc:picChg>
        <pc:picChg chg="mod">
          <ac:chgData name="Yogita Bisht" userId="64e3382fdf86c034" providerId="Windows Live" clId="Web-{4D9D3D52-5BEE-4133-95F4-98D192A4D425}" dt="2023-11-29T08:25:08.033" v="14" actId="14100"/>
          <ac:picMkLst>
            <pc:docMk/>
            <pc:sldMk cId="3812160013" sldId="260"/>
            <ac:picMk id="16" creationId="{403B1088-E343-93FF-FCDC-4C1DD9BEB073}"/>
          </ac:picMkLst>
        </pc:picChg>
        <pc:picChg chg="mod">
          <ac:chgData name="Yogita Bisht" userId="64e3382fdf86c034" providerId="Windows Live" clId="Web-{4D9D3D52-5BEE-4133-95F4-98D192A4D425}" dt="2023-11-29T08:24:21.125" v="6" actId="1076"/>
          <ac:picMkLst>
            <pc:docMk/>
            <pc:sldMk cId="3812160013" sldId="260"/>
            <ac:picMk id="17" creationId="{7A0230B3-5F7C-A2F1-E255-2AFD914E14CA}"/>
          </ac:picMkLst>
        </pc:picChg>
        <pc:picChg chg="mod">
          <ac:chgData name="Yogita Bisht" userId="64e3382fdf86c034" providerId="Windows Live" clId="Web-{4D9D3D52-5BEE-4133-95F4-98D192A4D425}" dt="2023-11-29T08:43:54.915" v="101" actId="1076"/>
          <ac:picMkLst>
            <pc:docMk/>
            <pc:sldMk cId="3812160013" sldId="260"/>
            <ac:picMk id="23" creationId="{409DBA76-64B4-0155-94A9-8BDBA0F0A621}"/>
          </ac:picMkLst>
        </pc:picChg>
        <pc:picChg chg="mod">
          <ac:chgData name="Yogita Bisht" userId="64e3382fdf86c034" providerId="Windows Live" clId="Web-{4D9D3D52-5BEE-4133-95F4-98D192A4D425}" dt="2023-11-29T08:46:51.500" v="123" actId="1076"/>
          <ac:picMkLst>
            <pc:docMk/>
            <pc:sldMk cId="3812160013" sldId="260"/>
            <ac:picMk id="24" creationId="{44736C61-B966-D5BD-77E9-D2C76AE6A758}"/>
          </ac:picMkLst>
        </pc:picChg>
        <pc:picChg chg="mod">
          <ac:chgData name="Yogita Bisht" userId="64e3382fdf86c034" providerId="Windows Live" clId="Web-{4D9D3D52-5BEE-4133-95F4-98D192A4D425}" dt="2023-11-29T08:46:56.422" v="124" actId="1076"/>
          <ac:picMkLst>
            <pc:docMk/>
            <pc:sldMk cId="3812160013" sldId="260"/>
            <ac:picMk id="26" creationId="{121D21A0-9107-E13F-BC1F-9C1334A3586B}"/>
          </ac:picMkLst>
        </pc:picChg>
        <pc:picChg chg="mod">
          <ac:chgData name="Yogita Bisht" userId="64e3382fdf86c034" providerId="Windows Live" clId="Web-{4D9D3D52-5BEE-4133-95F4-98D192A4D425}" dt="2023-11-29T08:31:08.592" v="31" actId="1076"/>
          <ac:picMkLst>
            <pc:docMk/>
            <pc:sldMk cId="3812160013" sldId="260"/>
            <ac:picMk id="29" creationId="{51F64F95-B424-92C5-3923-709F61C316C4}"/>
          </ac:picMkLst>
        </pc:picChg>
        <pc:picChg chg="mod">
          <ac:chgData name="Yogita Bisht" userId="64e3382fdf86c034" providerId="Windows Live" clId="Web-{4D9D3D52-5BEE-4133-95F4-98D192A4D425}" dt="2023-11-29T08:47:10.485" v="126" actId="1076"/>
          <ac:picMkLst>
            <pc:docMk/>
            <pc:sldMk cId="3812160013" sldId="260"/>
            <ac:picMk id="32" creationId="{E50BBDEC-2961-A7A6-C1C1-A9FAD1213DB3}"/>
          </ac:picMkLst>
        </pc:picChg>
        <pc:picChg chg="mod">
          <ac:chgData name="Yogita Bisht" userId="64e3382fdf86c034" providerId="Windows Live" clId="Web-{4D9D3D52-5BEE-4133-95F4-98D192A4D425}" dt="2023-11-29T08:32:31.017" v="43" actId="1076"/>
          <ac:picMkLst>
            <pc:docMk/>
            <pc:sldMk cId="3812160013" sldId="260"/>
            <ac:picMk id="33" creationId="{4866F669-7A94-A738-90D8-27DBA20FB240}"/>
          </ac:picMkLst>
        </pc:picChg>
        <pc:picChg chg="mod">
          <ac:chgData name="Yogita Bisht" userId="64e3382fdf86c034" providerId="Windows Live" clId="Web-{4D9D3D52-5BEE-4133-95F4-98D192A4D425}" dt="2023-11-29T08:33:09.815" v="48" actId="1076"/>
          <ac:picMkLst>
            <pc:docMk/>
            <pc:sldMk cId="3812160013" sldId="260"/>
            <ac:picMk id="34" creationId="{3E525755-2FB7-E010-02A9-2056B041E5C1}"/>
          </ac:picMkLst>
        </pc:picChg>
        <pc:picChg chg="mod">
          <ac:chgData name="Yogita Bisht" userId="64e3382fdf86c034" providerId="Windows Live" clId="Web-{4D9D3D52-5BEE-4133-95F4-98D192A4D425}" dt="2023-11-29T08:45:55.076" v="118" actId="1076"/>
          <ac:picMkLst>
            <pc:docMk/>
            <pc:sldMk cId="3812160013" sldId="260"/>
            <ac:picMk id="35" creationId="{F0191280-FAD3-04B0-79E5-24BBF376424D}"/>
          </ac:picMkLst>
        </pc:picChg>
        <pc:picChg chg="mod">
          <ac:chgData name="Yogita Bisht" userId="64e3382fdf86c034" providerId="Windows Live" clId="Web-{4D9D3D52-5BEE-4133-95F4-98D192A4D425}" dt="2023-11-29T08:46:09.686" v="121" actId="1076"/>
          <ac:picMkLst>
            <pc:docMk/>
            <pc:sldMk cId="3812160013" sldId="260"/>
            <ac:picMk id="36" creationId="{9FCF4364-7BA3-CE0A-5F03-5292582EA67C}"/>
          </ac:picMkLst>
        </pc:picChg>
        <pc:picChg chg="mod">
          <ac:chgData name="Yogita Bisht" userId="64e3382fdf86c034" providerId="Windows Live" clId="Web-{4D9D3D52-5BEE-4133-95F4-98D192A4D425}" dt="2023-11-29T08:33:18.597" v="49" actId="1076"/>
          <ac:picMkLst>
            <pc:docMk/>
            <pc:sldMk cId="3812160013" sldId="260"/>
            <ac:picMk id="38" creationId="{E57B2E6D-10D2-4D8B-6964-0CDB1B7814D7}"/>
          </ac:picMkLst>
        </pc:picChg>
        <pc:picChg chg="mod">
          <ac:chgData name="Yogita Bisht" userId="64e3382fdf86c034" providerId="Windows Live" clId="Web-{4D9D3D52-5BEE-4133-95F4-98D192A4D425}" dt="2023-11-29T08:43:00.460" v="88" actId="1076"/>
          <ac:picMkLst>
            <pc:docMk/>
            <pc:sldMk cId="3812160013" sldId="260"/>
            <ac:picMk id="43" creationId="{36477020-4936-9E06-A781-0E9337C6D6C6}"/>
          </ac:picMkLst>
        </pc:picChg>
        <pc:picChg chg="mod">
          <ac:chgData name="Yogita Bisht" userId="64e3382fdf86c034" providerId="Windows Live" clId="Web-{4D9D3D52-5BEE-4133-95F4-98D192A4D425}" dt="2023-11-29T08:36:15.368" v="64" actId="1076"/>
          <ac:picMkLst>
            <pc:docMk/>
            <pc:sldMk cId="3812160013" sldId="260"/>
            <ac:picMk id="59" creationId="{B8EDFC5A-C7CD-88E7-F440-6A51C8D03C7C}"/>
          </ac:picMkLst>
        </pc:picChg>
        <pc:picChg chg="mod">
          <ac:chgData name="Yogita Bisht" userId="64e3382fdf86c034" providerId="Windows Live" clId="Web-{4D9D3D52-5BEE-4133-95F4-98D192A4D425}" dt="2023-11-29T08:35:27.882" v="59" actId="1076"/>
          <ac:picMkLst>
            <pc:docMk/>
            <pc:sldMk cId="3812160013" sldId="260"/>
            <ac:picMk id="1055" creationId="{1353A823-84DF-186B-7E72-6DC9A35F2A05}"/>
          </ac:picMkLst>
        </pc:picChg>
        <pc:picChg chg="mod">
          <ac:chgData name="Yogita Bisht" userId="64e3382fdf86c034" providerId="Windows Live" clId="Web-{4D9D3D52-5BEE-4133-95F4-98D192A4D425}" dt="2023-11-29T08:25:14.674" v="15" actId="1076"/>
          <ac:picMkLst>
            <pc:docMk/>
            <pc:sldMk cId="3812160013" sldId="260"/>
            <ac:picMk id="1058" creationId="{C270ADF4-7D00-8908-1875-507709C6848F}"/>
          </ac:picMkLst>
        </pc:picChg>
        <pc:picChg chg="mod">
          <ac:chgData name="Yogita Bisht" userId="64e3382fdf86c034" providerId="Windows Live" clId="Web-{4D9D3D52-5BEE-4133-95F4-98D192A4D425}" dt="2023-11-29T08:43:13.367" v="90" actId="1076"/>
          <ac:picMkLst>
            <pc:docMk/>
            <pc:sldMk cId="3812160013" sldId="260"/>
            <ac:picMk id="1060" creationId="{5B408BF1-586A-D0AE-1D6A-0B2FEC193688}"/>
          </ac:picMkLst>
        </pc:picChg>
        <pc:picChg chg="mod">
          <ac:chgData name="Yogita Bisht" userId="64e3382fdf86c034" providerId="Windows Live" clId="Web-{4D9D3D52-5BEE-4133-95F4-98D192A4D425}" dt="2023-11-29T08:45:18.871" v="114" actId="1076"/>
          <ac:picMkLst>
            <pc:docMk/>
            <pc:sldMk cId="3812160013" sldId="260"/>
            <ac:picMk id="1065" creationId="{CF2E3791-929C-F573-E11E-388F57370C3A}"/>
          </ac:picMkLst>
        </pc:picChg>
        <pc:picChg chg="mod">
          <ac:chgData name="Yogita Bisht" userId="64e3382fdf86c034" providerId="Windows Live" clId="Web-{4D9D3D52-5BEE-4133-95F4-98D192A4D425}" dt="2023-11-29T08:31:57.891" v="39" actId="1076"/>
          <ac:picMkLst>
            <pc:docMk/>
            <pc:sldMk cId="3812160013" sldId="260"/>
            <ac:picMk id="1074" creationId="{C3AAE7FD-30E0-31CB-A9AC-E4C7140E11B1}"/>
          </ac:picMkLst>
        </pc:picChg>
        <pc:picChg chg="mod">
          <ac:chgData name="Yogita Bisht" userId="64e3382fdf86c034" providerId="Windows Live" clId="Web-{4D9D3D52-5BEE-4133-95F4-98D192A4D425}" dt="2023-11-29T08:32:28.173" v="42" actId="1076"/>
          <ac:picMkLst>
            <pc:docMk/>
            <pc:sldMk cId="3812160013" sldId="260"/>
            <ac:picMk id="1076" creationId="{1129BD69-A716-7472-4289-82A1ABB242E4}"/>
          </ac:picMkLst>
        </pc:picChg>
      </pc:sldChg>
    </pc:docChg>
  </pc:docChgLst>
  <pc:docChgLst>
    <pc:chgData name="Guest User" providerId="Windows Live" clId="Web-{5E9A4EC9-FDCD-4528-AA96-0A2B61EA3535}"/>
    <pc:docChg chg="modSld">
      <pc:chgData name="Guest User" userId="" providerId="Windows Live" clId="Web-{5E9A4EC9-FDCD-4528-AA96-0A2B61EA3535}" dt="2023-11-20T06:44:57.313" v="27" actId="1076"/>
      <pc:docMkLst>
        <pc:docMk/>
      </pc:docMkLst>
      <pc:sldChg chg="addSp delSp modSp">
        <pc:chgData name="Guest User" userId="" providerId="Windows Live" clId="Web-{5E9A4EC9-FDCD-4528-AA96-0A2B61EA3535}" dt="2023-11-20T06:44:57.313" v="27" actId="1076"/>
        <pc:sldMkLst>
          <pc:docMk/>
          <pc:sldMk cId="3812160013" sldId="260"/>
        </pc:sldMkLst>
        <pc:spChg chg="mod">
          <ac:chgData name="Guest User" userId="" providerId="Windows Live" clId="Web-{5E9A4EC9-FDCD-4528-AA96-0A2B61EA3535}" dt="2023-11-20T06:44:39.578" v="22" actId="1076"/>
          <ac:spMkLst>
            <pc:docMk/>
            <pc:sldMk cId="3812160013" sldId="260"/>
            <ac:spMk id="48" creationId="{D169392A-FE05-7976-7D4D-F84F0D9899BB}"/>
          </ac:spMkLst>
        </pc:spChg>
        <pc:spChg chg="del">
          <ac:chgData name="Guest User" userId="" providerId="Windows Live" clId="Web-{5E9A4EC9-FDCD-4528-AA96-0A2B61EA3535}" dt="2023-11-20T06:42:40.200" v="1"/>
          <ac:spMkLst>
            <pc:docMk/>
            <pc:sldMk cId="3812160013" sldId="260"/>
            <ac:spMk id="49" creationId="{FDE87EA8-1D99-E27A-4740-B32A9BEEC93F}"/>
          </ac:spMkLst>
        </pc:spChg>
        <pc:picChg chg="del">
          <ac:chgData name="Guest User" userId="" providerId="Windows Live" clId="Web-{5E9A4EC9-FDCD-4528-AA96-0A2B61EA3535}" dt="2023-11-20T06:42:56.997" v="3"/>
          <ac:picMkLst>
            <pc:docMk/>
            <pc:sldMk cId="3812160013" sldId="260"/>
            <ac:picMk id="46" creationId="{7A976AFD-3F6B-07C3-D30A-69B04236C030}"/>
          </ac:picMkLst>
        </pc:picChg>
        <pc:picChg chg="mod">
          <ac:chgData name="Guest User" userId="" providerId="Windows Live" clId="Web-{5E9A4EC9-FDCD-4528-AA96-0A2B61EA3535}" dt="2023-11-20T06:44:51.969" v="26" actId="1076"/>
          <ac:picMkLst>
            <pc:docMk/>
            <pc:sldMk cId="3812160013" sldId="260"/>
            <ac:picMk id="53" creationId="{5F725EC3-F151-5820-9EC7-69A686E2118A}"/>
          </ac:picMkLst>
        </pc:picChg>
        <pc:picChg chg="mod">
          <ac:chgData name="Guest User" userId="" providerId="Windows Live" clId="Web-{5E9A4EC9-FDCD-4528-AA96-0A2B61EA3535}" dt="2023-11-20T06:43:12.482" v="6" actId="1076"/>
          <ac:picMkLst>
            <pc:docMk/>
            <pc:sldMk cId="3812160013" sldId="260"/>
            <ac:picMk id="54" creationId="{07950CD3-0D00-665F-79D2-8CA65FCBF814}"/>
          </ac:picMkLst>
        </pc:picChg>
        <pc:picChg chg="add del">
          <ac:chgData name="Guest User" userId="" providerId="Windows Live" clId="Web-{5E9A4EC9-FDCD-4528-AA96-0A2B61EA3535}" dt="2023-11-20T06:43:28.092" v="9"/>
          <ac:picMkLst>
            <pc:docMk/>
            <pc:sldMk cId="3812160013" sldId="260"/>
            <ac:picMk id="55" creationId="{E7334E15-977F-10B1-6B94-66F8091B09C9}"/>
          </ac:picMkLst>
        </pc:picChg>
        <pc:picChg chg="mod">
          <ac:chgData name="Guest User" userId="" providerId="Windows Live" clId="Web-{5E9A4EC9-FDCD-4528-AA96-0A2B61EA3535}" dt="2023-11-20T06:44:57.313" v="27" actId="1076"/>
          <ac:picMkLst>
            <pc:docMk/>
            <pc:sldMk cId="3812160013" sldId="260"/>
            <ac:picMk id="1090" creationId="{D0DF0BFC-A6E0-012D-A71F-D1F74002AAEA}"/>
          </ac:picMkLst>
        </pc:picChg>
        <pc:picChg chg="del">
          <ac:chgData name="Guest User" userId="" providerId="Windows Live" clId="Web-{5E9A4EC9-FDCD-4528-AA96-0A2B61EA3535}" dt="2023-11-20T06:42:37.075" v="0"/>
          <ac:picMkLst>
            <pc:docMk/>
            <pc:sldMk cId="3812160013" sldId="260"/>
            <ac:picMk id="1092" creationId="{D1761088-CDC0-3F92-30F3-297B7448E880}"/>
          </ac:picMkLst>
        </pc:picChg>
      </pc:sldChg>
    </pc:docChg>
  </pc:docChgLst>
  <pc:docChgLst>
    <pc:chgData name="Guest User" providerId="Windows Live" clId="Web-{503F4594-9D22-4459-936C-FA61DDCA9CA3}"/>
    <pc:docChg chg="modSld">
      <pc:chgData name="Guest User" userId="" providerId="Windows Live" clId="Web-{503F4594-9D22-4459-936C-FA61DDCA9CA3}" dt="2023-11-19T08:34:34.468" v="6" actId="1076"/>
      <pc:docMkLst>
        <pc:docMk/>
      </pc:docMkLst>
      <pc:sldChg chg="modSp">
        <pc:chgData name="Guest User" userId="" providerId="Windows Live" clId="Web-{503F4594-9D22-4459-936C-FA61DDCA9CA3}" dt="2023-11-19T08:13:22.968" v="4"/>
        <pc:sldMkLst>
          <pc:docMk/>
          <pc:sldMk cId="1206691663" sldId="258"/>
        </pc:sldMkLst>
        <pc:graphicFrameChg chg="modGraphic">
          <ac:chgData name="Guest User" userId="" providerId="Windows Live" clId="Web-{503F4594-9D22-4459-936C-FA61DDCA9CA3}" dt="2023-11-19T08:13:22.968" v="4"/>
          <ac:graphicFrameMkLst>
            <pc:docMk/>
            <pc:sldMk cId="1206691663" sldId="258"/>
            <ac:graphicFrameMk id="6" creationId="{94DCB24D-35DE-F9B7-1A0C-F773C576651E}"/>
          </ac:graphicFrameMkLst>
        </pc:graphicFrameChg>
      </pc:sldChg>
      <pc:sldChg chg="modSp">
        <pc:chgData name="Guest User" userId="" providerId="Windows Live" clId="Web-{503F4594-9D22-4459-936C-FA61DDCA9CA3}" dt="2023-11-19T08:34:34.468" v="6" actId="1076"/>
        <pc:sldMkLst>
          <pc:docMk/>
          <pc:sldMk cId="1679609351" sldId="259"/>
        </pc:sldMkLst>
        <pc:picChg chg="mod">
          <ac:chgData name="Guest User" userId="" providerId="Windows Live" clId="Web-{503F4594-9D22-4459-936C-FA61DDCA9CA3}" dt="2023-11-19T08:34:34.468" v="6" actId="1076"/>
          <ac:picMkLst>
            <pc:docMk/>
            <pc:sldMk cId="1679609351" sldId="259"/>
            <ac:picMk id="9" creationId="{A4595EED-4079-2B00-80A9-55FE98540D3F}"/>
          </ac:picMkLst>
        </pc:picChg>
      </pc:sldChg>
      <pc:sldChg chg="modSp">
        <pc:chgData name="Guest User" userId="" providerId="Windows Live" clId="Web-{503F4594-9D22-4459-936C-FA61DDCA9CA3}" dt="2023-11-19T07:16:44.135" v="1" actId="1076"/>
        <pc:sldMkLst>
          <pc:docMk/>
          <pc:sldMk cId="536566442" sldId="262"/>
        </pc:sldMkLst>
        <pc:spChg chg="mod">
          <ac:chgData name="Guest User" userId="" providerId="Windows Live" clId="Web-{503F4594-9D22-4459-936C-FA61DDCA9CA3}" dt="2023-11-19T07:16:44.135" v="1" actId="1076"/>
          <ac:spMkLst>
            <pc:docMk/>
            <pc:sldMk cId="536566442" sldId="262"/>
            <ac:spMk id="15" creationId="{CBA52C81-06ED-CD0E-93B0-935E2C1F95DD}"/>
          </ac:spMkLst>
        </pc:spChg>
      </pc:sldChg>
    </pc:docChg>
  </pc:docChgLst>
  <pc:docChgLst>
    <pc:chgData name="nitin kumar" userId="93a5cc5c1cea6f1e" providerId="LiveId" clId="{C6FD0433-45F7-4F02-B73B-B1896017A4A5}"/>
    <pc:docChg chg="undo custSel addSld delSld modSld sldOrd">
      <pc:chgData name="nitin kumar" userId="93a5cc5c1cea6f1e" providerId="LiveId" clId="{C6FD0433-45F7-4F02-B73B-B1896017A4A5}" dt="2023-10-16T10:25:07.816" v="1614" actId="680"/>
      <pc:docMkLst>
        <pc:docMk/>
      </pc:docMkLst>
      <pc:sldChg chg="addSp delSp modSp del mod">
        <pc:chgData name="nitin kumar" userId="93a5cc5c1cea6f1e" providerId="LiveId" clId="{C6FD0433-45F7-4F02-B73B-B1896017A4A5}" dt="2023-10-16T10:24:52.038" v="1613" actId="47"/>
        <pc:sldMkLst>
          <pc:docMk/>
          <pc:sldMk cId="1568572077" sldId="256"/>
        </pc:sldMkLst>
        <pc:spChg chg="add mod">
          <ac:chgData name="nitin kumar" userId="93a5cc5c1cea6f1e" providerId="LiveId" clId="{C6FD0433-45F7-4F02-B73B-B1896017A4A5}" dt="2023-10-16T05:44:47.414" v="518" actId="2711"/>
          <ac:spMkLst>
            <pc:docMk/>
            <pc:sldMk cId="1568572077" sldId="256"/>
            <ac:spMk id="2" creationId="{1C80C726-70C7-89E5-9D44-6A5E04BA79BB}"/>
          </ac:spMkLst>
        </pc:spChg>
        <pc:spChg chg="mod">
          <ac:chgData name="nitin kumar" userId="93a5cc5c1cea6f1e" providerId="LiveId" clId="{C6FD0433-45F7-4F02-B73B-B1896017A4A5}" dt="2023-10-16T05:33:46.640" v="424" actId="207"/>
          <ac:spMkLst>
            <pc:docMk/>
            <pc:sldMk cId="1568572077" sldId="256"/>
            <ac:spMk id="4" creationId="{A60528AA-F52E-6A4F-9C30-0442C58B97B3}"/>
          </ac:spMkLst>
        </pc:spChg>
        <pc:spChg chg="mod">
          <ac:chgData name="nitin kumar" userId="93a5cc5c1cea6f1e" providerId="LiveId" clId="{C6FD0433-45F7-4F02-B73B-B1896017A4A5}" dt="2023-10-16T05:34:02.484" v="437" actId="208"/>
          <ac:spMkLst>
            <pc:docMk/>
            <pc:sldMk cId="1568572077" sldId="256"/>
            <ac:spMk id="5" creationId="{F0802558-366E-10B5-8B68-E0D8D7ACA97C}"/>
          </ac:spMkLst>
        </pc:spChg>
        <pc:graphicFrameChg chg="add del modGraphic">
          <ac:chgData name="nitin kumar" userId="93a5cc5c1cea6f1e" providerId="LiveId" clId="{C6FD0433-45F7-4F02-B73B-B1896017A4A5}" dt="2023-10-16T05:44:13.436" v="516" actId="3680"/>
          <ac:graphicFrameMkLst>
            <pc:docMk/>
            <pc:sldMk cId="1568572077" sldId="256"/>
            <ac:graphicFrameMk id="3" creationId="{0E08C81A-F3B3-5592-3FDA-884F799A66AA}"/>
          </ac:graphicFrameMkLst>
        </pc:graphicFrameChg>
        <pc:graphicFrameChg chg="mod modGraphic">
          <ac:chgData name="nitin kumar" userId="93a5cc5c1cea6f1e" providerId="LiveId" clId="{C6FD0433-45F7-4F02-B73B-B1896017A4A5}" dt="2023-10-16T06:47:32.498" v="1393" actId="20577"/>
          <ac:graphicFrameMkLst>
            <pc:docMk/>
            <pc:sldMk cId="1568572077" sldId="256"/>
            <ac:graphicFrameMk id="6" creationId="{44D2AFE1-EAD9-2731-11E0-26643EEBA73E}"/>
          </ac:graphicFrameMkLst>
        </pc:graphicFrameChg>
        <pc:graphicFrameChg chg="add del">
          <ac:chgData name="nitin kumar" userId="93a5cc5c1cea6f1e" providerId="LiveId" clId="{C6FD0433-45F7-4F02-B73B-B1896017A4A5}" dt="2023-10-16T05:44:08.510" v="509" actId="3680"/>
          <ac:graphicFrameMkLst>
            <pc:docMk/>
            <pc:sldMk cId="1568572077" sldId="256"/>
            <ac:graphicFrameMk id="7" creationId="{3AB1139C-B64C-436D-EEC7-C0A34A4CA4AE}"/>
          </ac:graphicFrameMkLst>
        </pc:graphicFrameChg>
      </pc:sldChg>
      <pc:sldChg chg="addSp delSp modSp mod">
        <pc:chgData name="nitin kumar" userId="93a5cc5c1cea6f1e" providerId="LiveId" clId="{C6FD0433-45F7-4F02-B73B-B1896017A4A5}" dt="2023-10-09T05:59:51.323" v="325" actId="113"/>
        <pc:sldMkLst>
          <pc:docMk/>
          <pc:sldMk cId="1368964687" sldId="257"/>
        </pc:sldMkLst>
        <pc:spChg chg="mod">
          <ac:chgData name="nitin kumar" userId="93a5cc5c1cea6f1e" providerId="LiveId" clId="{C6FD0433-45F7-4F02-B73B-B1896017A4A5}" dt="2023-10-09T05:43:26.226" v="306" actId="113"/>
          <ac:spMkLst>
            <pc:docMk/>
            <pc:sldMk cId="1368964687" sldId="257"/>
            <ac:spMk id="2" creationId="{8551D716-D4C3-B0F3-12A7-6C2AA56DC555}"/>
          </ac:spMkLst>
        </pc:spChg>
        <pc:spChg chg="add del mod">
          <ac:chgData name="nitin kumar" userId="93a5cc5c1cea6f1e" providerId="LiveId" clId="{C6FD0433-45F7-4F02-B73B-B1896017A4A5}" dt="2023-10-08T18:09:38.624" v="201" actId="478"/>
          <ac:spMkLst>
            <pc:docMk/>
            <pc:sldMk cId="1368964687" sldId="257"/>
            <ac:spMk id="3" creationId="{99FF1B70-2A78-F6EA-B480-4189E19E2709}"/>
          </ac:spMkLst>
        </pc:spChg>
        <pc:spChg chg="mod">
          <ac:chgData name="nitin kumar" userId="93a5cc5c1cea6f1e" providerId="LiveId" clId="{C6FD0433-45F7-4F02-B73B-B1896017A4A5}" dt="2023-10-08T18:14:53.069" v="288" actId="1035"/>
          <ac:spMkLst>
            <pc:docMk/>
            <pc:sldMk cId="1368964687" sldId="257"/>
            <ac:spMk id="4" creationId="{3310B2F8-8891-41BC-6F5E-F24F424AE749}"/>
          </ac:spMkLst>
        </pc:spChg>
        <pc:spChg chg="mod">
          <ac:chgData name="nitin kumar" userId="93a5cc5c1cea6f1e" providerId="LiveId" clId="{C6FD0433-45F7-4F02-B73B-B1896017A4A5}" dt="2023-10-08T18:11:59.209" v="260" actId="14100"/>
          <ac:spMkLst>
            <pc:docMk/>
            <pc:sldMk cId="1368964687" sldId="257"/>
            <ac:spMk id="5" creationId="{737440CA-44E0-6F56-4A58-BF5314C54545}"/>
          </ac:spMkLst>
        </pc:spChg>
        <pc:spChg chg="mod">
          <ac:chgData name="nitin kumar" userId="93a5cc5c1cea6f1e" providerId="LiveId" clId="{C6FD0433-45F7-4F02-B73B-B1896017A4A5}" dt="2023-10-09T05:57:38.568" v="323" actId="14100"/>
          <ac:spMkLst>
            <pc:docMk/>
            <pc:sldMk cId="1368964687" sldId="257"/>
            <ac:spMk id="6" creationId="{27983ACB-4C71-DA0B-420B-1B18BD399555}"/>
          </ac:spMkLst>
        </pc:spChg>
        <pc:spChg chg="add del mod">
          <ac:chgData name="nitin kumar" userId="93a5cc5c1cea6f1e" providerId="LiveId" clId="{C6FD0433-45F7-4F02-B73B-B1896017A4A5}" dt="2023-10-08T17:58:30.400" v="13" actId="478"/>
          <ac:spMkLst>
            <pc:docMk/>
            <pc:sldMk cId="1368964687" sldId="257"/>
            <ac:spMk id="7" creationId="{AD805A74-F471-461E-CB04-930ADDC4B689}"/>
          </ac:spMkLst>
        </pc:spChg>
        <pc:spChg chg="add del mod">
          <ac:chgData name="nitin kumar" userId="93a5cc5c1cea6f1e" providerId="LiveId" clId="{C6FD0433-45F7-4F02-B73B-B1896017A4A5}" dt="2023-10-08T18:00:02.105" v="34" actId="478"/>
          <ac:spMkLst>
            <pc:docMk/>
            <pc:sldMk cId="1368964687" sldId="257"/>
            <ac:spMk id="8" creationId="{2775FA59-28BC-A8EA-3CAF-131319EEC285}"/>
          </ac:spMkLst>
        </pc:spChg>
        <pc:spChg chg="add del mod">
          <ac:chgData name="nitin kumar" userId="93a5cc5c1cea6f1e" providerId="LiveId" clId="{C6FD0433-45F7-4F02-B73B-B1896017A4A5}" dt="2023-10-08T18:02:55.252" v="109" actId="478"/>
          <ac:spMkLst>
            <pc:docMk/>
            <pc:sldMk cId="1368964687" sldId="257"/>
            <ac:spMk id="9" creationId="{797A0FE9-9784-EC9B-F196-59451654BEF3}"/>
          </ac:spMkLst>
        </pc:spChg>
        <pc:spChg chg="add del mod">
          <ac:chgData name="nitin kumar" userId="93a5cc5c1cea6f1e" providerId="LiveId" clId="{C6FD0433-45F7-4F02-B73B-B1896017A4A5}" dt="2023-10-08T18:09:36.569" v="200" actId="478"/>
          <ac:spMkLst>
            <pc:docMk/>
            <pc:sldMk cId="1368964687" sldId="257"/>
            <ac:spMk id="10" creationId="{90F97EF6-20AA-A787-245A-D9CEB32A03A2}"/>
          </ac:spMkLst>
        </pc:spChg>
        <pc:spChg chg="add del mod">
          <ac:chgData name="nitin kumar" userId="93a5cc5c1cea6f1e" providerId="LiveId" clId="{C6FD0433-45F7-4F02-B73B-B1896017A4A5}" dt="2023-10-08T18:12:42.485" v="269" actId="478"/>
          <ac:spMkLst>
            <pc:docMk/>
            <pc:sldMk cId="1368964687" sldId="257"/>
            <ac:spMk id="11" creationId="{896D0331-DF7C-7168-F4DE-534007BB91E3}"/>
          </ac:spMkLst>
        </pc:spChg>
        <pc:spChg chg="add mod">
          <ac:chgData name="nitin kumar" userId="93a5cc5c1cea6f1e" providerId="LiveId" clId="{C6FD0433-45F7-4F02-B73B-B1896017A4A5}" dt="2023-10-09T05:59:51.323" v="325" actId="113"/>
          <ac:spMkLst>
            <pc:docMk/>
            <pc:sldMk cId="1368964687" sldId="257"/>
            <ac:spMk id="12" creationId="{9FA1B6E6-0E16-5BB7-9DAC-092E061A8993}"/>
          </ac:spMkLst>
        </pc:spChg>
        <pc:spChg chg="add del mod">
          <ac:chgData name="nitin kumar" userId="93a5cc5c1cea6f1e" providerId="LiveId" clId="{C6FD0433-45F7-4F02-B73B-B1896017A4A5}" dt="2023-10-08T18:13:11.653" v="274" actId="478"/>
          <ac:spMkLst>
            <pc:docMk/>
            <pc:sldMk cId="1368964687" sldId="257"/>
            <ac:spMk id="13" creationId="{8FAE701F-8B44-38C5-3D85-F24AD3EBF0C5}"/>
          </ac:spMkLst>
        </pc:spChg>
        <pc:spChg chg="add mod">
          <ac:chgData name="nitin kumar" userId="93a5cc5c1cea6f1e" providerId="LiveId" clId="{C6FD0433-45F7-4F02-B73B-B1896017A4A5}" dt="2023-10-08T18:13:24.497" v="277"/>
          <ac:spMkLst>
            <pc:docMk/>
            <pc:sldMk cId="1368964687" sldId="257"/>
            <ac:spMk id="14" creationId="{3AA4F353-6D4D-843D-EB15-8A34E080001C}"/>
          </ac:spMkLst>
        </pc:spChg>
        <pc:spChg chg="add mod">
          <ac:chgData name="nitin kumar" userId="93a5cc5c1cea6f1e" providerId="LiveId" clId="{C6FD0433-45F7-4F02-B73B-B1896017A4A5}" dt="2023-10-09T05:45:49.643" v="307" actId="1076"/>
          <ac:spMkLst>
            <pc:docMk/>
            <pc:sldMk cId="1368964687" sldId="257"/>
            <ac:spMk id="15" creationId="{559149E3-64BC-9953-243E-0685BE038300}"/>
          </ac:spMkLst>
        </pc:spChg>
      </pc:sldChg>
      <pc:sldChg chg="addSp delSp modSp new add del mod ord">
        <pc:chgData name="nitin kumar" userId="93a5cc5c1cea6f1e" providerId="LiveId" clId="{C6FD0433-45F7-4F02-B73B-B1896017A4A5}" dt="2023-10-16T10:24:47.679" v="1612" actId="47"/>
        <pc:sldMkLst>
          <pc:docMk/>
          <pc:sldMk cId="1206691663" sldId="258"/>
        </pc:sldMkLst>
        <pc:spChg chg="add del mod">
          <ac:chgData name="nitin kumar" userId="93a5cc5c1cea6f1e" providerId="LiveId" clId="{C6FD0433-45F7-4F02-B73B-B1896017A4A5}" dt="2023-10-16T05:53:29.451" v="523" actId="478"/>
          <ac:spMkLst>
            <pc:docMk/>
            <pc:sldMk cId="1206691663" sldId="258"/>
            <ac:spMk id="2" creationId="{86BE8C62-3412-92B6-1C2E-966B2B81FA52}"/>
          </ac:spMkLst>
        </pc:spChg>
        <pc:spChg chg="add mod">
          <ac:chgData name="nitin kumar" userId="93a5cc5c1cea6f1e" providerId="LiveId" clId="{C6FD0433-45F7-4F02-B73B-B1896017A4A5}" dt="2023-10-16T10:14:53.386" v="1542"/>
          <ac:spMkLst>
            <pc:docMk/>
            <pc:sldMk cId="1206691663" sldId="258"/>
            <ac:spMk id="2" creationId="{CA54B3C3-746B-E81B-EE00-9E77097C88B9}"/>
          </ac:spMkLst>
        </pc:spChg>
        <pc:spChg chg="add mod">
          <ac:chgData name="nitin kumar" userId="93a5cc5c1cea6f1e" providerId="LiveId" clId="{C6FD0433-45F7-4F02-B73B-B1896017A4A5}" dt="2023-10-16T06:05:05.142" v="857" actId="255"/>
          <ac:spMkLst>
            <pc:docMk/>
            <pc:sldMk cId="1206691663" sldId="258"/>
            <ac:spMk id="3" creationId="{4C24C15A-08DC-74B7-1FB4-71463079FE34}"/>
          </ac:spMkLst>
        </pc:spChg>
        <pc:spChg chg="add mod">
          <ac:chgData name="nitin kumar" userId="93a5cc5c1cea6f1e" providerId="LiveId" clId="{C6FD0433-45F7-4F02-B73B-B1896017A4A5}" dt="2023-10-16T06:10:42.704" v="944" actId="115"/>
          <ac:spMkLst>
            <pc:docMk/>
            <pc:sldMk cId="1206691663" sldId="258"/>
            <ac:spMk id="4" creationId="{8B9606CF-0E48-6E82-713E-BDF9A1FBE977}"/>
          </ac:spMkLst>
        </pc:spChg>
        <pc:spChg chg="add mod">
          <ac:chgData name="nitin kumar" userId="93a5cc5c1cea6f1e" providerId="LiveId" clId="{C6FD0433-45F7-4F02-B73B-B1896017A4A5}" dt="2023-10-16T06:52:22.462" v="1498" actId="1035"/>
          <ac:spMkLst>
            <pc:docMk/>
            <pc:sldMk cId="1206691663" sldId="258"/>
            <ac:spMk id="5" creationId="{565E3F32-5507-3937-E114-FD3C23279AB0}"/>
          </ac:spMkLst>
        </pc:spChg>
        <pc:spChg chg="add mod">
          <ac:chgData name="nitin kumar" userId="93a5cc5c1cea6f1e" providerId="LiveId" clId="{C6FD0433-45F7-4F02-B73B-B1896017A4A5}" dt="2023-10-16T06:58:39.923" v="1505" actId="207"/>
          <ac:spMkLst>
            <pc:docMk/>
            <pc:sldMk cId="1206691663" sldId="258"/>
            <ac:spMk id="7" creationId="{4F32F90B-ED16-242B-7D2D-4DD08C4FDB6E}"/>
          </ac:spMkLst>
        </pc:spChg>
        <pc:spChg chg="add del mod">
          <ac:chgData name="nitin kumar" userId="93a5cc5c1cea6f1e" providerId="LiveId" clId="{C6FD0433-45F7-4F02-B73B-B1896017A4A5}" dt="2023-10-16T06:54:31.247" v="1499" actId="478"/>
          <ac:spMkLst>
            <pc:docMk/>
            <pc:sldMk cId="1206691663" sldId="258"/>
            <ac:spMk id="8" creationId="{5487D29B-2692-4B79-074D-1527A29F9F37}"/>
          </ac:spMkLst>
        </pc:spChg>
        <pc:spChg chg="add mod">
          <ac:chgData name="nitin kumar" userId="93a5cc5c1cea6f1e" providerId="LiveId" clId="{C6FD0433-45F7-4F02-B73B-B1896017A4A5}" dt="2023-10-16T10:24:24.177" v="1608" actId="1036"/>
          <ac:spMkLst>
            <pc:docMk/>
            <pc:sldMk cId="1206691663" sldId="258"/>
            <ac:spMk id="8" creationId="{78B78059-24A6-6DDA-76A8-C96255B57C48}"/>
          </ac:spMkLst>
        </pc:spChg>
        <pc:graphicFrameChg chg="add mod modGraphic">
          <ac:chgData name="nitin kumar" userId="93a5cc5c1cea6f1e" providerId="LiveId" clId="{C6FD0433-45F7-4F02-B73B-B1896017A4A5}" dt="2023-10-16T06:47:44.990" v="1394"/>
          <ac:graphicFrameMkLst>
            <pc:docMk/>
            <pc:sldMk cId="1206691663" sldId="258"/>
            <ac:graphicFrameMk id="6" creationId="{94DCB24D-35DE-F9B7-1A0C-F773C576651E}"/>
          </ac:graphicFrameMkLst>
        </pc:graphicFrameChg>
        <pc:picChg chg="add del mod">
          <ac:chgData name="nitin kumar" userId="93a5cc5c1cea6f1e" providerId="LiveId" clId="{C6FD0433-45F7-4F02-B73B-B1896017A4A5}" dt="2023-10-16T05:57:25.035" v="665" actId="478"/>
          <ac:picMkLst>
            <pc:docMk/>
            <pc:sldMk cId="1206691663" sldId="258"/>
            <ac:picMk id="1026" creationId="{7E936177-61B7-B487-4EAA-83B23356ED9D}"/>
          </ac:picMkLst>
        </pc:picChg>
        <pc:picChg chg="add mod">
          <ac:chgData name="nitin kumar" userId="93a5cc5c1cea6f1e" providerId="LiveId" clId="{C6FD0433-45F7-4F02-B73B-B1896017A4A5}" dt="2023-10-16T05:57:46.256" v="713" actId="1035"/>
          <ac:picMkLst>
            <pc:docMk/>
            <pc:sldMk cId="1206691663" sldId="258"/>
            <ac:picMk id="1028" creationId="{880787EE-B19C-67C7-4355-780F3CC1C30A}"/>
          </ac:picMkLst>
        </pc:picChg>
      </pc:sldChg>
      <pc:sldChg chg="addSp delSp modSp new del mod">
        <pc:chgData name="nitin kumar" userId="93a5cc5c1cea6f1e" providerId="LiveId" clId="{C6FD0433-45F7-4F02-B73B-B1896017A4A5}" dt="2023-10-08T18:03:42.080" v="115" actId="47"/>
        <pc:sldMkLst>
          <pc:docMk/>
          <pc:sldMk cId="1549916518" sldId="258"/>
        </pc:sldMkLst>
        <pc:spChg chg="add del mod">
          <ac:chgData name="nitin kumar" userId="93a5cc5c1cea6f1e" providerId="LiveId" clId="{C6FD0433-45F7-4F02-B73B-B1896017A4A5}" dt="2023-10-08T18:03:33.703" v="114" actId="478"/>
          <ac:spMkLst>
            <pc:docMk/>
            <pc:sldMk cId="1549916518" sldId="258"/>
            <ac:spMk id="2" creationId="{E5B80F36-58D9-2C4A-79E1-376032E79104}"/>
          </ac:spMkLst>
        </pc:spChg>
        <pc:spChg chg="add del mod">
          <ac:chgData name="nitin kumar" userId="93a5cc5c1cea6f1e" providerId="LiveId" clId="{C6FD0433-45F7-4F02-B73B-B1896017A4A5}" dt="2023-10-08T18:03:33.703" v="114" actId="478"/>
          <ac:spMkLst>
            <pc:docMk/>
            <pc:sldMk cId="1549916518" sldId="258"/>
            <ac:spMk id="3" creationId="{BB494DD8-5131-3E72-EF0E-4BB01A3A5411}"/>
          </ac:spMkLst>
        </pc:spChg>
      </pc:sldChg>
      <pc:sldChg chg="addSp delSp modSp new del mod">
        <pc:chgData name="nitin kumar" userId="93a5cc5c1cea6f1e" providerId="LiveId" clId="{C6FD0433-45F7-4F02-B73B-B1896017A4A5}" dt="2023-10-09T06:20:31.181" v="374" actId="47"/>
        <pc:sldMkLst>
          <pc:docMk/>
          <pc:sldMk cId="2311782332" sldId="258"/>
        </pc:sldMkLst>
        <pc:spChg chg="add mod">
          <ac:chgData name="nitin kumar" userId="93a5cc5c1cea6f1e" providerId="LiveId" clId="{C6FD0433-45F7-4F02-B73B-B1896017A4A5}" dt="2023-10-09T06:08:32.632" v="330" actId="208"/>
          <ac:spMkLst>
            <pc:docMk/>
            <pc:sldMk cId="2311782332" sldId="258"/>
            <ac:spMk id="2" creationId="{F017324E-4A16-4EFB-C101-36B8D25F743A}"/>
          </ac:spMkLst>
        </pc:spChg>
        <pc:spChg chg="add del">
          <ac:chgData name="nitin kumar" userId="93a5cc5c1cea6f1e" providerId="LiveId" clId="{C6FD0433-45F7-4F02-B73B-B1896017A4A5}" dt="2023-10-09T06:09:10.052" v="332" actId="478"/>
          <ac:spMkLst>
            <pc:docMk/>
            <pc:sldMk cId="2311782332" sldId="258"/>
            <ac:spMk id="3" creationId="{F8BCC7F7-EB6D-1AEF-12B3-7576A2F727C4}"/>
          </ac:spMkLst>
        </pc:spChg>
        <pc:spChg chg="add mod">
          <ac:chgData name="nitin kumar" userId="93a5cc5c1cea6f1e" providerId="LiveId" clId="{C6FD0433-45F7-4F02-B73B-B1896017A4A5}" dt="2023-10-09T06:17:18.249" v="354" actId="1076"/>
          <ac:spMkLst>
            <pc:docMk/>
            <pc:sldMk cId="2311782332" sldId="258"/>
            <ac:spMk id="4" creationId="{7AF908E5-FFC5-1285-15AD-744D2A0210FB}"/>
          </ac:spMkLst>
        </pc:spChg>
        <pc:spChg chg="add mod">
          <ac:chgData name="nitin kumar" userId="93a5cc5c1cea6f1e" providerId="LiveId" clId="{C6FD0433-45F7-4F02-B73B-B1896017A4A5}" dt="2023-10-09T06:13:58.043" v="353" actId="255"/>
          <ac:spMkLst>
            <pc:docMk/>
            <pc:sldMk cId="2311782332" sldId="258"/>
            <ac:spMk id="5" creationId="{3DD26AEB-5AFA-80EB-2C85-CE961F513A8D}"/>
          </ac:spMkLst>
        </pc:spChg>
        <pc:spChg chg="add mod">
          <ac:chgData name="nitin kumar" userId="93a5cc5c1cea6f1e" providerId="LiveId" clId="{C6FD0433-45F7-4F02-B73B-B1896017A4A5}" dt="2023-10-09T06:19:54.767" v="373" actId="1035"/>
          <ac:spMkLst>
            <pc:docMk/>
            <pc:sldMk cId="2311782332" sldId="258"/>
            <ac:spMk id="6" creationId="{F69F0940-D1D8-3AE1-269E-88D250DBF8D3}"/>
          </ac:spMkLst>
        </pc:spChg>
      </pc:sldChg>
      <pc:sldChg chg="new">
        <pc:chgData name="nitin kumar" userId="93a5cc5c1cea6f1e" providerId="LiveId" clId="{C6FD0433-45F7-4F02-B73B-B1896017A4A5}" dt="2023-10-16T10:25:07.816" v="1614" actId="680"/>
        <pc:sldMkLst>
          <pc:docMk/>
          <pc:sldMk cId="1679609351" sldId="25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8826C-B0AA-468A-8A94-C506D3BCFEE2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1D418F-1D08-409E-8FE2-A2F64F8207E3}">
      <dgm:prSet/>
      <dgm:spPr/>
      <dgm:t>
        <a:bodyPr/>
        <a:lstStyle/>
        <a:p>
          <a:pPr rtl="0"/>
          <a:r>
            <a:rPr lang="en-IN" b="1" u="sng" dirty="0" smtClean="0"/>
            <a:t>About</a:t>
          </a:r>
          <a:endParaRPr lang="en-IN" b="1" dirty="0"/>
        </a:p>
      </dgm:t>
    </dgm:pt>
    <dgm:pt modelId="{2D35EDD8-A638-4DC3-B559-33007717B678}" type="parTrans" cxnId="{EA0724A5-AB79-483A-BC47-BB7B8E59977E}">
      <dgm:prSet/>
      <dgm:spPr/>
      <dgm:t>
        <a:bodyPr/>
        <a:lstStyle/>
        <a:p>
          <a:endParaRPr lang="en-US"/>
        </a:p>
      </dgm:t>
    </dgm:pt>
    <dgm:pt modelId="{6ECCC141-D2F4-4AF4-A2CC-469D8295ECD6}" type="sibTrans" cxnId="{EA0724A5-AB79-483A-BC47-BB7B8E59977E}">
      <dgm:prSet/>
      <dgm:spPr/>
      <dgm:t>
        <a:bodyPr/>
        <a:lstStyle/>
        <a:p>
          <a:endParaRPr lang="en-US"/>
        </a:p>
      </dgm:t>
    </dgm:pt>
    <dgm:pt modelId="{EEE8F0BF-523F-4250-AF84-4CCF4B596124}">
      <dgm:prSet/>
      <dgm:spPr/>
      <dgm:t>
        <a:bodyPr/>
        <a:lstStyle/>
        <a:p>
          <a:pPr rtl="0"/>
          <a:r>
            <a:rPr lang="en-IN" b="1" u="sng" dirty="0" smtClean="0"/>
            <a:t>To DO</a:t>
          </a:r>
          <a:endParaRPr lang="en-IN" b="1" dirty="0"/>
        </a:p>
      </dgm:t>
    </dgm:pt>
    <dgm:pt modelId="{BEF7ABFD-0DEC-4527-B1BB-C4DAED9C2B9B}" type="parTrans" cxnId="{B65B4EAE-B975-416C-BE18-BC80058EE436}">
      <dgm:prSet/>
      <dgm:spPr/>
      <dgm:t>
        <a:bodyPr/>
        <a:lstStyle/>
        <a:p>
          <a:endParaRPr lang="en-US"/>
        </a:p>
      </dgm:t>
    </dgm:pt>
    <dgm:pt modelId="{01B30ED5-EAED-4B5C-9DC7-A899851B57D1}" type="sibTrans" cxnId="{B65B4EAE-B975-416C-BE18-BC80058EE436}">
      <dgm:prSet/>
      <dgm:spPr/>
      <dgm:t>
        <a:bodyPr/>
        <a:lstStyle/>
        <a:p>
          <a:endParaRPr lang="en-US"/>
        </a:p>
      </dgm:t>
    </dgm:pt>
    <dgm:pt modelId="{90939385-8A31-4C9C-B641-3B2FAC9E57F2}">
      <dgm:prSet/>
      <dgm:spPr/>
      <dgm:t>
        <a:bodyPr/>
        <a:lstStyle/>
        <a:p>
          <a:pPr rtl="0"/>
          <a:r>
            <a:rPr lang="en-IN" b="1" u="sng" dirty="0" smtClean="0"/>
            <a:t>Search Input</a:t>
          </a:r>
          <a:endParaRPr lang="en-IN" dirty="0"/>
        </a:p>
      </dgm:t>
    </dgm:pt>
    <dgm:pt modelId="{57C61786-009A-44D9-8F6A-08499ECF952C}" type="parTrans" cxnId="{2FC971BC-4F3F-466E-9AEA-38710B9AF319}">
      <dgm:prSet/>
      <dgm:spPr/>
      <dgm:t>
        <a:bodyPr/>
        <a:lstStyle/>
        <a:p>
          <a:endParaRPr lang="en-US"/>
        </a:p>
      </dgm:t>
    </dgm:pt>
    <dgm:pt modelId="{4402C557-7D8B-45CF-A688-92E3DB66B5F8}" type="sibTrans" cxnId="{2FC971BC-4F3F-466E-9AEA-38710B9AF319}">
      <dgm:prSet/>
      <dgm:spPr/>
      <dgm:t>
        <a:bodyPr/>
        <a:lstStyle/>
        <a:p>
          <a:endParaRPr lang="en-US"/>
        </a:p>
      </dgm:t>
    </dgm:pt>
    <dgm:pt modelId="{4ECA4694-7966-43C8-AB41-DD259D1BE1B8}">
      <dgm:prSet/>
      <dgm:spPr/>
      <dgm:t>
        <a:bodyPr/>
        <a:lstStyle/>
        <a:p>
          <a:pPr rtl="0"/>
          <a:r>
            <a:rPr lang="en-IN" b="1" u="sng" dirty="0" smtClean="0"/>
            <a:t>AI Narrative</a:t>
          </a:r>
          <a:endParaRPr lang="en-US" dirty="0"/>
        </a:p>
      </dgm:t>
    </dgm:pt>
    <dgm:pt modelId="{44E7288F-111A-4E31-B907-0EE420A07BD6}" type="parTrans" cxnId="{EBAB92D7-55A0-4FFE-A841-76950308B9D2}">
      <dgm:prSet/>
      <dgm:spPr/>
      <dgm:t>
        <a:bodyPr/>
        <a:lstStyle/>
        <a:p>
          <a:endParaRPr lang="en-US"/>
        </a:p>
      </dgm:t>
    </dgm:pt>
    <dgm:pt modelId="{CC119011-22D1-4B03-966D-4A1A12BC6BC2}" type="sibTrans" cxnId="{EBAB92D7-55A0-4FFE-A841-76950308B9D2}">
      <dgm:prSet/>
      <dgm:spPr/>
      <dgm:t>
        <a:bodyPr/>
        <a:lstStyle/>
        <a:p>
          <a:endParaRPr lang="en-US"/>
        </a:p>
      </dgm:t>
    </dgm:pt>
    <dgm:pt modelId="{594AF86F-A7C1-49A1-B157-91EE616AC3BE}">
      <dgm:prSet/>
      <dgm:spPr/>
      <dgm:t>
        <a:bodyPr/>
        <a:lstStyle/>
        <a:p>
          <a:pPr rtl="0"/>
          <a:r>
            <a:rPr lang="en-IN" b="1" u="sng" dirty="0" smtClean="0"/>
            <a:t>Speech Recognition</a:t>
          </a:r>
          <a:endParaRPr lang="en-IN" b="1" u="sng" dirty="0"/>
        </a:p>
      </dgm:t>
    </dgm:pt>
    <dgm:pt modelId="{2F4F190E-B07D-4E39-A337-61FCC86C5B40}" type="parTrans" cxnId="{383BDD5D-6F38-49B3-9476-D1DB612BBF9C}">
      <dgm:prSet/>
      <dgm:spPr/>
      <dgm:t>
        <a:bodyPr/>
        <a:lstStyle/>
        <a:p>
          <a:endParaRPr lang="en-US"/>
        </a:p>
      </dgm:t>
    </dgm:pt>
    <dgm:pt modelId="{9D76B16B-FE8C-4F8B-88DF-55B7693C99D3}" type="sibTrans" cxnId="{383BDD5D-6F38-49B3-9476-D1DB612BBF9C}">
      <dgm:prSet/>
      <dgm:spPr/>
      <dgm:t>
        <a:bodyPr/>
        <a:lstStyle/>
        <a:p>
          <a:endParaRPr lang="en-US"/>
        </a:p>
      </dgm:t>
    </dgm:pt>
    <dgm:pt modelId="{DEC2D2E4-883E-4FD0-A52E-FF6C97EA3BB7}">
      <dgm:prSet/>
      <dgm:spPr/>
      <dgm:t>
        <a:bodyPr/>
        <a:lstStyle/>
        <a:p>
          <a:endParaRPr lang="en-US"/>
        </a:p>
      </dgm:t>
    </dgm:pt>
    <dgm:pt modelId="{366C2CB1-43E7-42C3-BAE0-6FA22E2E1276}" type="parTrans" cxnId="{5BC64998-25C0-4776-930D-511CAAB73F42}">
      <dgm:prSet/>
      <dgm:spPr/>
      <dgm:t>
        <a:bodyPr/>
        <a:lstStyle/>
        <a:p>
          <a:endParaRPr lang="en-US"/>
        </a:p>
      </dgm:t>
    </dgm:pt>
    <dgm:pt modelId="{A57E2339-F5A9-438B-866A-3AA76158DF39}" type="sibTrans" cxnId="{5BC64998-25C0-4776-930D-511CAAB73F42}">
      <dgm:prSet/>
      <dgm:spPr/>
      <dgm:t>
        <a:bodyPr/>
        <a:lstStyle/>
        <a:p>
          <a:endParaRPr lang="en-US"/>
        </a:p>
      </dgm:t>
    </dgm:pt>
    <dgm:pt modelId="{7A502564-C5F1-48EE-904D-5AA0F0DECFDB}">
      <dgm:prSet/>
      <dgm:spPr/>
      <dgm:t>
        <a:bodyPr/>
        <a:lstStyle/>
        <a:p>
          <a:endParaRPr lang="en-US"/>
        </a:p>
      </dgm:t>
    </dgm:pt>
    <dgm:pt modelId="{658FAEB2-4B21-48F7-8813-11AF8F3D35BC}" type="parTrans" cxnId="{4E44FFCB-2B27-40BB-B370-C4AE9AD27D5F}">
      <dgm:prSet/>
      <dgm:spPr/>
      <dgm:t>
        <a:bodyPr/>
        <a:lstStyle/>
        <a:p>
          <a:endParaRPr lang="en-US"/>
        </a:p>
      </dgm:t>
    </dgm:pt>
    <dgm:pt modelId="{83E0E970-8321-471E-9E28-7B793816F1AC}" type="sibTrans" cxnId="{4E44FFCB-2B27-40BB-B370-C4AE9AD27D5F}">
      <dgm:prSet/>
      <dgm:spPr/>
      <dgm:t>
        <a:bodyPr/>
        <a:lstStyle/>
        <a:p>
          <a:endParaRPr lang="en-US"/>
        </a:p>
      </dgm:t>
    </dgm:pt>
    <dgm:pt modelId="{D635964E-F4B2-4EE6-B6AC-01B48EE5ABF0}" type="pres">
      <dgm:prSet presAssocID="{F778826C-B0AA-468A-8A94-C506D3BCFEE2}" presName="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DFB878-1BA3-40A3-839E-3DFC69074E77}" type="pres">
      <dgm:prSet presAssocID="{9B1D418F-1D08-409E-8FE2-A2F64F8207E3}" presName="circle1" presStyleLbl="lnNode1" presStyleIdx="0" presStyleCnt="5"/>
      <dgm:spPr/>
    </dgm:pt>
    <dgm:pt modelId="{2F5B14EA-B7F3-48D5-9BE3-DA49A052FD9A}" type="pres">
      <dgm:prSet presAssocID="{9B1D418F-1D08-409E-8FE2-A2F64F8207E3}" presName="text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E34E7F-6FDB-4C33-A0EE-F1BDF37AD662}" type="pres">
      <dgm:prSet presAssocID="{9B1D418F-1D08-409E-8FE2-A2F64F8207E3}" presName="line1" presStyleLbl="callout" presStyleIdx="0" presStyleCnt="10"/>
      <dgm:spPr/>
    </dgm:pt>
    <dgm:pt modelId="{C9BEB0D2-9F23-42F8-8BAF-53F9C2451616}" type="pres">
      <dgm:prSet presAssocID="{9B1D418F-1D08-409E-8FE2-A2F64F8207E3}" presName="d1" presStyleLbl="callout" presStyleIdx="1" presStyleCnt="10"/>
      <dgm:spPr/>
    </dgm:pt>
    <dgm:pt modelId="{37C8D558-1345-482C-A12A-C2CA68BD341D}" type="pres">
      <dgm:prSet presAssocID="{EEE8F0BF-523F-4250-AF84-4CCF4B596124}" presName="circle2" presStyleLbl="lnNode1" presStyleIdx="1" presStyleCnt="5"/>
      <dgm:spPr/>
    </dgm:pt>
    <dgm:pt modelId="{BD59A275-1654-41DD-A865-E86A776EAE42}" type="pres">
      <dgm:prSet presAssocID="{EEE8F0BF-523F-4250-AF84-4CCF4B596124}" presName="text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FD2416-6657-4B57-9D82-62DE3F0C71CC}" type="pres">
      <dgm:prSet presAssocID="{EEE8F0BF-523F-4250-AF84-4CCF4B596124}" presName="line2" presStyleLbl="callout" presStyleIdx="2" presStyleCnt="10"/>
      <dgm:spPr/>
    </dgm:pt>
    <dgm:pt modelId="{12277B12-E093-411E-8AEC-47F6FE9548F3}" type="pres">
      <dgm:prSet presAssocID="{EEE8F0BF-523F-4250-AF84-4CCF4B596124}" presName="d2" presStyleLbl="callout" presStyleIdx="3" presStyleCnt="10"/>
      <dgm:spPr/>
    </dgm:pt>
    <dgm:pt modelId="{40B4CFB9-0659-4F2C-BCB3-FEC049B22A75}" type="pres">
      <dgm:prSet presAssocID="{90939385-8A31-4C9C-B641-3B2FAC9E57F2}" presName="circle3" presStyleLbl="lnNode1" presStyleIdx="2" presStyleCnt="5"/>
      <dgm:spPr/>
    </dgm:pt>
    <dgm:pt modelId="{A2452313-B378-4002-9A6A-133AEF46A909}" type="pres">
      <dgm:prSet presAssocID="{90939385-8A31-4C9C-B641-3B2FAC9E57F2}" presName="text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B0670E-6EC5-45F8-AE84-36E032CA68E2}" type="pres">
      <dgm:prSet presAssocID="{90939385-8A31-4C9C-B641-3B2FAC9E57F2}" presName="line3" presStyleLbl="callout" presStyleIdx="4" presStyleCnt="10"/>
      <dgm:spPr/>
    </dgm:pt>
    <dgm:pt modelId="{1B5993D5-55DA-4DD2-A880-CF9332A3357A}" type="pres">
      <dgm:prSet presAssocID="{90939385-8A31-4C9C-B641-3B2FAC9E57F2}" presName="d3" presStyleLbl="callout" presStyleIdx="5" presStyleCnt="10"/>
      <dgm:spPr/>
    </dgm:pt>
    <dgm:pt modelId="{42CC04A7-EB27-4F6E-A276-42D58586BFA1}" type="pres">
      <dgm:prSet presAssocID="{4ECA4694-7966-43C8-AB41-DD259D1BE1B8}" presName="circle4" presStyleLbl="lnNode1" presStyleIdx="3" presStyleCnt="5"/>
      <dgm:spPr/>
    </dgm:pt>
    <dgm:pt modelId="{0525065F-8661-43FC-A513-DC0B15D2288D}" type="pres">
      <dgm:prSet presAssocID="{4ECA4694-7966-43C8-AB41-DD259D1BE1B8}" presName="text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E832E7-4008-4743-91E5-9D3AD626CB6E}" type="pres">
      <dgm:prSet presAssocID="{4ECA4694-7966-43C8-AB41-DD259D1BE1B8}" presName="line4" presStyleLbl="callout" presStyleIdx="6" presStyleCnt="10"/>
      <dgm:spPr/>
    </dgm:pt>
    <dgm:pt modelId="{DB75190A-BA1E-4BF9-AE90-6F66B8266CCB}" type="pres">
      <dgm:prSet presAssocID="{4ECA4694-7966-43C8-AB41-DD259D1BE1B8}" presName="d4" presStyleLbl="callout" presStyleIdx="7" presStyleCnt="10"/>
      <dgm:spPr/>
    </dgm:pt>
    <dgm:pt modelId="{CF9F4608-95E7-453C-A5E0-94D500EB779E}" type="pres">
      <dgm:prSet presAssocID="{594AF86F-A7C1-49A1-B157-91EE616AC3BE}" presName="circle5" presStyleLbl="lnNode1" presStyleIdx="4" presStyleCnt="5"/>
      <dgm:spPr/>
    </dgm:pt>
    <dgm:pt modelId="{6E928930-CA38-4115-B370-5743232D9AE9}" type="pres">
      <dgm:prSet presAssocID="{594AF86F-A7C1-49A1-B157-91EE616AC3BE}" presName="text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018CB-7631-47AA-B0D8-4FE3902FED96}" type="pres">
      <dgm:prSet presAssocID="{594AF86F-A7C1-49A1-B157-91EE616AC3BE}" presName="line5" presStyleLbl="callout" presStyleIdx="8" presStyleCnt="10"/>
      <dgm:spPr/>
    </dgm:pt>
    <dgm:pt modelId="{33037E5A-ED8F-4C29-8D37-D0CBA3859902}" type="pres">
      <dgm:prSet presAssocID="{594AF86F-A7C1-49A1-B157-91EE616AC3BE}" presName="d5" presStyleLbl="callout" presStyleIdx="9" presStyleCnt="10"/>
      <dgm:spPr/>
    </dgm:pt>
  </dgm:ptLst>
  <dgm:cxnLst>
    <dgm:cxn modelId="{1384CBD8-E045-41BE-9E9D-45E742A518AD}" type="presOf" srcId="{594AF86F-A7C1-49A1-B157-91EE616AC3BE}" destId="{6E928930-CA38-4115-B370-5743232D9AE9}" srcOrd="0" destOrd="0" presId="urn:microsoft.com/office/officeart/2005/8/layout/target1"/>
    <dgm:cxn modelId="{EA0724A5-AB79-483A-BC47-BB7B8E59977E}" srcId="{F778826C-B0AA-468A-8A94-C506D3BCFEE2}" destId="{9B1D418F-1D08-409E-8FE2-A2F64F8207E3}" srcOrd="0" destOrd="0" parTransId="{2D35EDD8-A638-4DC3-B559-33007717B678}" sibTransId="{6ECCC141-D2F4-4AF4-A2CC-469D8295ECD6}"/>
    <dgm:cxn modelId="{B65B4EAE-B975-416C-BE18-BC80058EE436}" srcId="{F778826C-B0AA-468A-8A94-C506D3BCFEE2}" destId="{EEE8F0BF-523F-4250-AF84-4CCF4B596124}" srcOrd="1" destOrd="0" parTransId="{BEF7ABFD-0DEC-4527-B1BB-C4DAED9C2B9B}" sibTransId="{01B30ED5-EAED-4B5C-9DC7-A899851B57D1}"/>
    <dgm:cxn modelId="{4E44FFCB-2B27-40BB-B370-C4AE9AD27D5F}" srcId="{F778826C-B0AA-468A-8A94-C506D3BCFEE2}" destId="{7A502564-C5F1-48EE-904D-5AA0F0DECFDB}" srcOrd="6" destOrd="0" parTransId="{658FAEB2-4B21-48F7-8813-11AF8F3D35BC}" sibTransId="{83E0E970-8321-471E-9E28-7B793816F1AC}"/>
    <dgm:cxn modelId="{07D411BA-D662-40AF-A69E-9925A696BF5E}" type="presOf" srcId="{9B1D418F-1D08-409E-8FE2-A2F64F8207E3}" destId="{2F5B14EA-B7F3-48D5-9BE3-DA49A052FD9A}" srcOrd="0" destOrd="0" presId="urn:microsoft.com/office/officeart/2005/8/layout/target1"/>
    <dgm:cxn modelId="{EBAB92D7-55A0-4FFE-A841-76950308B9D2}" srcId="{F778826C-B0AA-468A-8A94-C506D3BCFEE2}" destId="{4ECA4694-7966-43C8-AB41-DD259D1BE1B8}" srcOrd="3" destOrd="0" parTransId="{44E7288F-111A-4E31-B907-0EE420A07BD6}" sibTransId="{CC119011-22D1-4B03-966D-4A1A12BC6BC2}"/>
    <dgm:cxn modelId="{9B020060-3C3C-43F5-9FD0-245264C6B6A3}" type="presOf" srcId="{F778826C-B0AA-468A-8A94-C506D3BCFEE2}" destId="{D635964E-F4B2-4EE6-B6AC-01B48EE5ABF0}" srcOrd="0" destOrd="0" presId="urn:microsoft.com/office/officeart/2005/8/layout/target1"/>
    <dgm:cxn modelId="{91973058-773B-4847-878E-3C9F6D0CE039}" type="presOf" srcId="{4ECA4694-7966-43C8-AB41-DD259D1BE1B8}" destId="{0525065F-8661-43FC-A513-DC0B15D2288D}" srcOrd="0" destOrd="0" presId="urn:microsoft.com/office/officeart/2005/8/layout/target1"/>
    <dgm:cxn modelId="{2FC971BC-4F3F-466E-9AEA-38710B9AF319}" srcId="{F778826C-B0AA-468A-8A94-C506D3BCFEE2}" destId="{90939385-8A31-4C9C-B641-3B2FAC9E57F2}" srcOrd="2" destOrd="0" parTransId="{57C61786-009A-44D9-8F6A-08499ECF952C}" sibTransId="{4402C557-7D8B-45CF-A688-92E3DB66B5F8}"/>
    <dgm:cxn modelId="{85173DF3-3A3C-48A5-9B53-F247CE9EC458}" type="presOf" srcId="{90939385-8A31-4C9C-B641-3B2FAC9E57F2}" destId="{A2452313-B378-4002-9A6A-133AEF46A909}" srcOrd="0" destOrd="0" presId="urn:microsoft.com/office/officeart/2005/8/layout/target1"/>
    <dgm:cxn modelId="{A56B88B2-A197-4AD7-A779-8C05DF6F7AC7}" type="presOf" srcId="{EEE8F0BF-523F-4250-AF84-4CCF4B596124}" destId="{BD59A275-1654-41DD-A865-E86A776EAE42}" srcOrd="0" destOrd="0" presId="urn:microsoft.com/office/officeart/2005/8/layout/target1"/>
    <dgm:cxn modelId="{383BDD5D-6F38-49B3-9476-D1DB612BBF9C}" srcId="{F778826C-B0AA-468A-8A94-C506D3BCFEE2}" destId="{594AF86F-A7C1-49A1-B157-91EE616AC3BE}" srcOrd="4" destOrd="0" parTransId="{2F4F190E-B07D-4E39-A337-61FCC86C5B40}" sibTransId="{9D76B16B-FE8C-4F8B-88DF-55B7693C99D3}"/>
    <dgm:cxn modelId="{5BC64998-25C0-4776-930D-511CAAB73F42}" srcId="{F778826C-B0AA-468A-8A94-C506D3BCFEE2}" destId="{DEC2D2E4-883E-4FD0-A52E-FF6C97EA3BB7}" srcOrd="5" destOrd="0" parTransId="{366C2CB1-43E7-42C3-BAE0-6FA22E2E1276}" sibTransId="{A57E2339-F5A9-438B-866A-3AA76158DF39}"/>
    <dgm:cxn modelId="{B62FDCF0-6E3A-4923-A68C-2CC027EBE7A4}" type="presParOf" srcId="{D635964E-F4B2-4EE6-B6AC-01B48EE5ABF0}" destId="{8BDFB878-1BA3-40A3-839E-3DFC69074E77}" srcOrd="0" destOrd="0" presId="urn:microsoft.com/office/officeart/2005/8/layout/target1"/>
    <dgm:cxn modelId="{D245C148-E973-4151-83BE-F4D494C1BC9C}" type="presParOf" srcId="{D635964E-F4B2-4EE6-B6AC-01B48EE5ABF0}" destId="{2F5B14EA-B7F3-48D5-9BE3-DA49A052FD9A}" srcOrd="1" destOrd="0" presId="urn:microsoft.com/office/officeart/2005/8/layout/target1"/>
    <dgm:cxn modelId="{D82F7CB8-8A03-4053-B7F9-436F76308927}" type="presParOf" srcId="{D635964E-F4B2-4EE6-B6AC-01B48EE5ABF0}" destId="{C9E34E7F-6FDB-4C33-A0EE-F1BDF37AD662}" srcOrd="2" destOrd="0" presId="urn:microsoft.com/office/officeart/2005/8/layout/target1"/>
    <dgm:cxn modelId="{22A6E218-5D1B-4A56-9171-267F2ADFC3E7}" type="presParOf" srcId="{D635964E-F4B2-4EE6-B6AC-01B48EE5ABF0}" destId="{C9BEB0D2-9F23-42F8-8BAF-53F9C2451616}" srcOrd="3" destOrd="0" presId="urn:microsoft.com/office/officeart/2005/8/layout/target1"/>
    <dgm:cxn modelId="{874A834C-4236-49FB-93F4-146B29E09B43}" type="presParOf" srcId="{D635964E-F4B2-4EE6-B6AC-01B48EE5ABF0}" destId="{37C8D558-1345-482C-A12A-C2CA68BD341D}" srcOrd="4" destOrd="0" presId="urn:microsoft.com/office/officeart/2005/8/layout/target1"/>
    <dgm:cxn modelId="{B0E356FF-32CE-4055-80C4-6D5342B4790E}" type="presParOf" srcId="{D635964E-F4B2-4EE6-B6AC-01B48EE5ABF0}" destId="{BD59A275-1654-41DD-A865-E86A776EAE42}" srcOrd="5" destOrd="0" presId="urn:microsoft.com/office/officeart/2005/8/layout/target1"/>
    <dgm:cxn modelId="{44F1F591-111A-4BFA-B7AA-4C0D6E20B4FE}" type="presParOf" srcId="{D635964E-F4B2-4EE6-B6AC-01B48EE5ABF0}" destId="{59FD2416-6657-4B57-9D82-62DE3F0C71CC}" srcOrd="6" destOrd="0" presId="urn:microsoft.com/office/officeart/2005/8/layout/target1"/>
    <dgm:cxn modelId="{8B83B15A-BF79-4107-9AF9-0278A5AE5F43}" type="presParOf" srcId="{D635964E-F4B2-4EE6-B6AC-01B48EE5ABF0}" destId="{12277B12-E093-411E-8AEC-47F6FE9548F3}" srcOrd="7" destOrd="0" presId="urn:microsoft.com/office/officeart/2005/8/layout/target1"/>
    <dgm:cxn modelId="{7685A46B-93EB-4F9E-A2BA-DA8DE9DB0C46}" type="presParOf" srcId="{D635964E-F4B2-4EE6-B6AC-01B48EE5ABF0}" destId="{40B4CFB9-0659-4F2C-BCB3-FEC049B22A75}" srcOrd="8" destOrd="0" presId="urn:microsoft.com/office/officeart/2005/8/layout/target1"/>
    <dgm:cxn modelId="{2D91CF49-6885-4D77-97BA-80B40E08BB32}" type="presParOf" srcId="{D635964E-F4B2-4EE6-B6AC-01B48EE5ABF0}" destId="{A2452313-B378-4002-9A6A-133AEF46A909}" srcOrd="9" destOrd="0" presId="urn:microsoft.com/office/officeart/2005/8/layout/target1"/>
    <dgm:cxn modelId="{60DD6125-C728-48F9-8DA3-4485578991CA}" type="presParOf" srcId="{D635964E-F4B2-4EE6-B6AC-01B48EE5ABF0}" destId="{02B0670E-6EC5-45F8-AE84-36E032CA68E2}" srcOrd="10" destOrd="0" presId="urn:microsoft.com/office/officeart/2005/8/layout/target1"/>
    <dgm:cxn modelId="{0ADBF213-0A9F-4CF8-A183-A9396387CE7E}" type="presParOf" srcId="{D635964E-F4B2-4EE6-B6AC-01B48EE5ABF0}" destId="{1B5993D5-55DA-4DD2-A880-CF9332A3357A}" srcOrd="11" destOrd="0" presId="urn:microsoft.com/office/officeart/2005/8/layout/target1"/>
    <dgm:cxn modelId="{DB1851D6-476B-4486-9CCD-60E0FBB2FBE7}" type="presParOf" srcId="{D635964E-F4B2-4EE6-B6AC-01B48EE5ABF0}" destId="{42CC04A7-EB27-4F6E-A276-42D58586BFA1}" srcOrd="12" destOrd="0" presId="urn:microsoft.com/office/officeart/2005/8/layout/target1"/>
    <dgm:cxn modelId="{C9649789-9C42-45B0-8FC1-42D72F32985E}" type="presParOf" srcId="{D635964E-F4B2-4EE6-B6AC-01B48EE5ABF0}" destId="{0525065F-8661-43FC-A513-DC0B15D2288D}" srcOrd="13" destOrd="0" presId="urn:microsoft.com/office/officeart/2005/8/layout/target1"/>
    <dgm:cxn modelId="{FCCDC4EA-2DA4-449C-8614-EFBDCB54A719}" type="presParOf" srcId="{D635964E-F4B2-4EE6-B6AC-01B48EE5ABF0}" destId="{71E832E7-4008-4743-91E5-9D3AD626CB6E}" srcOrd="14" destOrd="0" presId="urn:microsoft.com/office/officeart/2005/8/layout/target1"/>
    <dgm:cxn modelId="{053D6985-D6E1-4CDC-AED2-CA4DE954D0E9}" type="presParOf" srcId="{D635964E-F4B2-4EE6-B6AC-01B48EE5ABF0}" destId="{DB75190A-BA1E-4BF9-AE90-6F66B8266CCB}" srcOrd="15" destOrd="0" presId="urn:microsoft.com/office/officeart/2005/8/layout/target1"/>
    <dgm:cxn modelId="{FF2D6DE7-80BC-4A9F-AFAE-3A51DE3067E1}" type="presParOf" srcId="{D635964E-F4B2-4EE6-B6AC-01B48EE5ABF0}" destId="{CF9F4608-95E7-453C-A5E0-94D500EB779E}" srcOrd="16" destOrd="0" presId="urn:microsoft.com/office/officeart/2005/8/layout/target1"/>
    <dgm:cxn modelId="{AF95AB98-7B69-47C7-BC28-2F960583EF3C}" type="presParOf" srcId="{D635964E-F4B2-4EE6-B6AC-01B48EE5ABF0}" destId="{6E928930-CA38-4115-B370-5743232D9AE9}" srcOrd="17" destOrd="0" presId="urn:microsoft.com/office/officeart/2005/8/layout/target1"/>
    <dgm:cxn modelId="{BCA8B095-EE0F-4565-A33B-83F59D3FCE1D}" type="presParOf" srcId="{D635964E-F4B2-4EE6-B6AC-01B48EE5ABF0}" destId="{FCB018CB-7631-47AA-B0D8-4FE3902FED96}" srcOrd="18" destOrd="0" presId="urn:microsoft.com/office/officeart/2005/8/layout/target1"/>
    <dgm:cxn modelId="{2BFEB43A-2AC0-42FD-9B97-9086D7AF119C}" type="presParOf" srcId="{D635964E-F4B2-4EE6-B6AC-01B48EE5ABF0}" destId="{33037E5A-ED8F-4C29-8D37-D0CBA3859902}" srcOrd="19" destOrd="0" presId="urn:microsoft.com/office/officeart/2005/8/layout/targe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F37A9-A800-4EF0-8A43-F19B0A4A2CC6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41279-FADB-4450-9D0A-3260C8ED5F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D74916-8162-4373-8C7B-D5056CB45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89DDDD5-C19B-C3EB-BF4A-5BD7457CD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3F0780-BB01-9DA6-FAD3-250CFBA1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0065-70BB-4801-8818-C7787D3DCC79}" type="datetime1">
              <a:rPr lang="en-IN" smtClean="0"/>
              <a:pPr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701494-636D-7370-B406-427FEE91A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5172BC-D672-FA40-A30B-C87B3843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2418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1D3258-3814-DC62-B368-F4035007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602205-2650-881B-9868-A3D8DD6F9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D67F39-2034-F3A9-7582-EB2597C4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EB931-BDD1-42F5-90B0-9008E509E9D3}" type="datetime1">
              <a:rPr lang="en-IN" smtClean="0"/>
              <a:pPr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AC25FE-761C-B2E6-31BC-C3FC4D17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74D5220-E0B5-DF04-4D9B-0177E924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906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1C0608B-45E6-FF7D-2054-38B24E054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8EB11C4-F25E-58AF-F779-7F8E2DC75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185729-C61A-7CC1-C92F-EA437653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A8BA-C2CC-459B-B11C-D1DC2DC3E917}" type="datetime1">
              <a:rPr lang="en-IN" smtClean="0"/>
              <a:pPr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A728E1-70C4-80FF-157F-684EA55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659A28-0429-8D3A-C876-941C0139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114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65097-A826-1ECA-0421-A6A21169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B7FAD2-E5FD-9052-75C0-01DC4AC80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547117-3F94-EA07-CB09-53F788F3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43AC0-C352-4D25-81C9-6E15686652B6}" type="datetime1">
              <a:rPr lang="en-IN" smtClean="0"/>
              <a:pPr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A8F219-08B7-7BB3-53E4-71DDCAD3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4B2A67-2E38-0313-6FC8-598A4C15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422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2220D0-552F-9D2A-6066-25CDAAF9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F141C8-B646-A055-F615-DCABF467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4C6E88-1148-1F43-4766-AE7B3E94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B8EA-86A9-4545-B060-97DAC2C77C01}" type="datetime1">
              <a:rPr lang="en-IN" smtClean="0"/>
              <a:pPr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12D694-07E9-CDC2-7A5D-3C189288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E158C3-F914-9246-E591-EC33021A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473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A453F2-61DC-8901-1469-7B0F6497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B90C6D-5FF3-1BDA-000A-A55065CA3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A3CBC07-A62B-59E5-3BEC-697CFF8CE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17B331-3E05-5361-C38B-ED2D5FC9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7758C-3004-4B4E-AF65-7B1BCA6A35C3}" type="datetime1">
              <a:rPr lang="en-IN" smtClean="0"/>
              <a:pPr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E921EF-2031-5AAE-027D-FDF32433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097BEF-5B28-FD77-2D4F-4764E495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9576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6005B-BF64-5926-D3C1-CF3AD50F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E3F3CB-04FD-3248-A67D-2A6FC637E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14D528-C805-6605-7408-9DB3308D8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F287B9F-EBB8-D345-DAE2-4A28B969E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A752E0F-A21C-2BCF-2E9C-0560B0030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DCC996-9560-E0C5-F7E3-7DC41800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6004E-E2C4-4B92-9D10-53D12A595312}" type="datetime1">
              <a:rPr lang="en-IN" smtClean="0"/>
              <a:pPr/>
              <a:t>01-12-2023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09DA2F5-5BC0-7785-CFF8-BA4F7029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A597BCC-71C8-B46D-B823-F94E2CAF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1605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6A0860-7369-691C-8367-375F9EE8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219EC64-3F00-8786-290E-1F037892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D2C97-99BB-4789-81CB-48A897B1C278}" type="datetime1">
              <a:rPr lang="en-IN" smtClean="0"/>
              <a:pPr/>
              <a:t>01-12-2023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3DA6CA-E48B-419C-B48C-A8C79249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A5271A-70AB-99BC-114B-C11DD829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008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D0B4DA5-9DEB-33EC-FBCA-B20DCD73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447E-9950-40AD-AD0D-03D65C3CADC6}" type="datetime1">
              <a:rPr lang="en-IN" smtClean="0"/>
              <a:pPr/>
              <a:t>01-12-2023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BB63B14-D2D7-0F89-BF69-FDEA8D0C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4F974AE-7E48-2423-D33B-2A84B9BE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881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521351-0057-53CE-2C46-D7C0C306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1637F6-A5F2-E3F1-2311-FA258326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07EB525-C1CF-4DDC-9407-52A35572C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A94D52-EEE9-A4F5-13D3-2F46A599B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57344-74F5-4E88-A2F3-550420999170}" type="datetime1">
              <a:rPr lang="en-IN" smtClean="0"/>
              <a:pPr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7795AE-4E72-C8AF-AC7F-12A600CB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683BE9-8979-C309-CEBB-CA994B952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F5A45-0B13-A30A-B5E8-318C3CFA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A01801-9586-D017-7F1A-9A74F20F8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0B51C4-6827-DF3B-EEAB-15717BE78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1767F1-BD93-11E4-0B81-E7F2DBD2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04E9D-F30D-4F5D-BE3A-87C99563E5D8}" type="datetime1">
              <a:rPr lang="en-IN" smtClean="0"/>
              <a:pPr/>
              <a:t>01-12-2023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4067C8-88D2-177B-3CD5-B66CB054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403BF5-9C49-62BE-0570-9435C548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1901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AE91B94-E00E-CBD1-24BB-888D00A9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D3028-1A83-E955-0383-3EA9724A0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0D89DB-B58A-C91C-0EA0-9EF31A81E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A33A9-686C-4DBE-B19C-6F6DBC6363D9}" type="datetime1">
              <a:rPr lang="en-IN" smtClean="0"/>
              <a:pPr/>
              <a:t>01-12-2023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D68C58-4715-4B4C-D533-701B8F199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21952C-C014-8525-3F2B-5940A7AA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7A912-4AF0-4C8A-9E08-E558785D649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3991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IC ABES Institute of Technology Ghaziabad | Ghaziabad">
            <a:extLst>
              <a:ext uri="{FF2B5EF4-FFF2-40B4-BE49-F238E27FC236}">
                <a16:creationId xmlns:a16="http://schemas.microsoft.com/office/drawing/2014/main" xmlns="" id="{880787EE-B19C-67C7-4355-780F3CC1C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68810" y="-447553"/>
            <a:ext cx="5029200" cy="239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C24C15A-08DC-74B7-1FB4-71463079FE34}"/>
              </a:ext>
            </a:extLst>
          </p:cNvPr>
          <p:cNvSpPr/>
          <p:nvPr/>
        </p:nvSpPr>
        <p:spPr>
          <a:xfrm>
            <a:off x="1134759" y="1170180"/>
            <a:ext cx="9922482" cy="89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u="sng" dirty="0">
                <a:solidFill>
                  <a:schemeClr val="tx1"/>
                </a:solidFill>
                <a:latin typeface="Arial Black" panose="020B0A04020102020204" pitchFamily="34" charset="0"/>
              </a:rPr>
              <a:t>Department of </a:t>
            </a:r>
            <a:r>
              <a:rPr lang="en-IN" sz="3200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Computer Science</a:t>
            </a:r>
            <a:endParaRPr lang="en-IN" sz="3200" u="sng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8B9606CF-0E48-6E82-713E-BDF9A1FBE977}"/>
              </a:ext>
            </a:extLst>
          </p:cNvPr>
          <p:cNvSpPr/>
          <p:nvPr/>
        </p:nvSpPr>
        <p:spPr>
          <a:xfrm>
            <a:off x="1952368" y="1890582"/>
            <a:ext cx="8093675" cy="43248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>
                <a:solidFill>
                  <a:schemeClr val="tx1"/>
                </a:solidFill>
                <a:latin typeface="Arial Black" panose="020B0A04020102020204" pitchFamily="34" charset="0"/>
              </a:rPr>
              <a:t>Project I’D</a:t>
            </a:r>
            <a:r>
              <a:rPr lang="en-IN" sz="2800" b="1" dirty="0">
                <a:solidFill>
                  <a:schemeClr val="tx1"/>
                </a:solidFill>
                <a:latin typeface="Arial Black" panose="020B0A04020102020204" pitchFamily="34" charset="0"/>
              </a:rPr>
              <a:t> : </a:t>
            </a:r>
            <a:r>
              <a:rPr lang="en-IN" sz="2800" b="1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220CSE-PID-56 </a:t>
            </a:r>
            <a:endParaRPr lang="en-IN" sz="2800" b="1" u="sng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565E3F32-5507-3937-E114-FD3C23279AB0}"/>
              </a:ext>
            </a:extLst>
          </p:cNvPr>
          <p:cNvSpPr/>
          <p:nvPr/>
        </p:nvSpPr>
        <p:spPr>
          <a:xfrm>
            <a:off x="2253046" y="2351487"/>
            <a:ext cx="7488195" cy="5115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u="sng" dirty="0">
                <a:solidFill>
                  <a:schemeClr val="tx1"/>
                </a:solidFill>
                <a:latin typeface="Arial Black" panose="020B0A04020102020204" pitchFamily="34" charset="0"/>
              </a:rPr>
              <a:t>Project Title </a:t>
            </a:r>
            <a:r>
              <a:rPr lang="en-IN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: </a:t>
            </a:r>
            <a:r>
              <a:rPr lang="en-IN" sz="2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“Advanced TO-DO List”</a:t>
            </a:r>
            <a:r>
              <a:rPr lang="en-IN" sz="2400" b="1" i="0" dirty="0" smtClean="0"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 </a:t>
            </a:r>
            <a:r>
              <a:rPr lang="en-IN" sz="2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endParaRPr lang="en-IN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94DCB24D-35DE-F9B7-1A0C-F773C5766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9241142"/>
              </p:ext>
            </p:extLst>
          </p:nvPr>
        </p:nvGraphicFramePr>
        <p:xfrm>
          <a:off x="234778" y="3941805"/>
          <a:ext cx="5449330" cy="182578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6119">
                  <a:extLst>
                    <a:ext uri="{9D8B030D-6E8A-4147-A177-3AD203B41FA5}">
                      <a16:colId xmlns:a16="http://schemas.microsoft.com/office/drawing/2014/main" xmlns="" val="3601387639"/>
                    </a:ext>
                  </a:extLst>
                </a:gridCol>
                <a:gridCol w="2100649">
                  <a:extLst>
                    <a:ext uri="{9D8B030D-6E8A-4147-A177-3AD203B41FA5}">
                      <a16:colId xmlns:a16="http://schemas.microsoft.com/office/drawing/2014/main" xmlns="" val="544888850"/>
                    </a:ext>
                  </a:extLst>
                </a:gridCol>
                <a:gridCol w="1013254">
                  <a:extLst>
                    <a:ext uri="{9D8B030D-6E8A-4147-A177-3AD203B41FA5}">
                      <a16:colId xmlns:a16="http://schemas.microsoft.com/office/drawing/2014/main" xmlns="" val="797876966"/>
                    </a:ext>
                  </a:extLst>
                </a:gridCol>
                <a:gridCol w="1569308">
                  <a:extLst>
                    <a:ext uri="{9D8B030D-6E8A-4147-A177-3AD203B41FA5}">
                      <a16:colId xmlns:a16="http://schemas.microsoft.com/office/drawing/2014/main" xmlns="" val="1303264497"/>
                    </a:ext>
                  </a:extLst>
                </a:gridCol>
              </a:tblGrid>
              <a:tr h="438665">
                <a:tc>
                  <a:txBody>
                    <a:bodyPr/>
                    <a:lstStyle/>
                    <a:p>
                      <a:pPr algn="ctr"/>
                      <a:r>
                        <a:rPr lang="en-IN" u="sng" dirty="0">
                          <a:latin typeface="+mn-lt"/>
                        </a:rPr>
                        <a:t>S.NO.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>
                          <a:latin typeface="+mn-lt"/>
                        </a:rPr>
                        <a:t>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>
                          <a:latin typeface="+mn-lt"/>
                        </a:rPr>
                        <a:t>BRANCH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sng">
                          <a:latin typeface="+mn-lt"/>
                        </a:rPr>
                        <a:t>ROLL</a:t>
                      </a:r>
                      <a:r>
                        <a:rPr lang="en-IN" u="none">
                          <a:latin typeface="+mn-lt"/>
                        </a:rPr>
                        <a:t>  </a:t>
                      </a:r>
                      <a:r>
                        <a:rPr lang="en-IN" u="sng">
                          <a:latin typeface="+mn-lt"/>
                        </a:rPr>
                        <a:t>NO.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314926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+mn-lt"/>
                        </a:rPr>
                        <a:t> 01.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Vishal</a:t>
                      </a:r>
                      <a:r>
                        <a:rPr lang="en-IN" sz="1600" baseline="0" dirty="0" smtClean="0">
                          <a:latin typeface="+mn-lt"/>
                        </a:rPr>
                        <a:t> Singh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CSE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2202900100194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862602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+mn-lt"/>
                        </a:rPr>
                        <a:t>02.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Prince</a:t>
                      </a:r>
                      <a:r>
                        <a:rPr lang="en-IN" sz="1600" baseline="0" dirty="0" smtClean="0">
                          <a:latin typeface="+mn-lt"/>
                        </a:rPr>
                        <a:t> Srivastava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CSE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2202900100140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3608274"/>
                  </a:ext>
                </a:extLst>
              </a:tr>
              <a:tr h="509788">
                <a:tc>
                  <a:txBody>
                    <a:bodyPr/>
                    <a:lstStyle/>
                    <a:p>
                      <a:pPr algn="ctr"/>
                      <a:r>
                        <a:rPr lang="en-IN" sz="1600">
                          <a:latin typeface="+mn-lt"/>
                        </a:rPr>
                        <a:t>03.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Prince</a:t>
                      </a:r>
                      <a:r>
                        <a:rPr lang="en-IN" sz="1600" baseline="0" dirty="0" smtClean="0">
                          <a:latin typeface="+mn-lt"/>
                        </a:rPr>
                        <a:t> Sharma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CSE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+mn-lt"/>
                        </a:rPr>
                        <a:t>2202900100139</a:t>
                      </a:r>
                      <a:endParaRPr lang="en-IN" sz="1600" dirty="0"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666159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F32F90B-ED16-242B-7D2D-4DD08C4FDB6E}"/>
              </a:ext>
            </a:extLst>
          </p:cNvPr>
          <p:cNvSpPr/>
          <p:nvPr/>
        </p:nvSpPr>
        <p:spPr>
          <a:xfrm>
            <a:off x="247129" y="3404286"/>
            <a:ext cx="5494638" cy="422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u="sng">
                <a:solidFill>
                  <a:schemeClr val="tx1"/>
                </a:solidFill>
                <a:latin typeface="Arial Black" panose="020B0A04020102020204" pitchFamily="34" charset="0"/>
              </a:rPr>
              <a:t>TEAM DETAILS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A54B3C3-746B-E81B-EE00-9E77097C88B9}"/>
              </a:ext>
            </a:extLst>
          </p:cNvPr>
          <p:cNvSpPr/>
          <p:nvPr/>
        </p:nvSpPr>
        <p:spPr>
          <a:xfrm>
            <a:off x="6512011" y="3305430"/>
            <a:ext cx="5494638" cy="5659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u="sng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SUBMITTED TO 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8B78059-24A6-6DDA-76A8-C96255B57C48}"/>
              </a:ext>
            </a:extLst>
          </p:cNvPr>
          <p:cNvSpPr/>
          <p:nvPr/>
        </p:nvSpPr>
        <p:spPr>
          <a:xfrm>
            <a:off x="6812375" y="3929447"/>
            <a:ext cx="4782064" cy="654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  <a:latin typeface="Arial Black" panose="020B0A04020102020204" pitchFamily="34" charset="0"/>
              </a:rPr>
              <a:t>Prof. </a:t>
            </a:r>
            <a:r>
              <a:rPr lang="en-IN" sz="2800" b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Govind</a:t>
            </a:r>
            <a:r>
              <a:rPr lang="en-IN" sz="28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Gupta</a:t>
            </a:r>
            <a:endParaRPr lang="en-IN" sz="2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0669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3B2BDB6-40C2-F435-E39D-9FA1D641E8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2A340BF-69E9-241F-DA6E-15E810185811}"/>
              </a:ext>
            </a:extLst>
          </p:cNvPr>
          <p:cNvSpPr/>
          <p:nvPr/>
        </p:nvSpPr>
        <p:spPr>
          <a:xfrm>
            <a:off x="92765" y="119269"/>
            <a:ext cx="11993218" cy="6652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IN" sz="1800"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IN" sz="1800" kern="100"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IN" sz="1800"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IN" sz="1800" kern="100">
                <a:effectLst/>
                <a:latin typeface="Cambria Math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IN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C100DE1-C6A3-6FEC-5F7F-F7D03BE13D59}"/>
              </a:ext>
            </a:extLst>
          </p:cNvPr>
          <p:cNvSpPr/>
          <p:nvPr/>
        </p:nvSpPr>
        <p:spPr>
          <a:xfrm>
            <a:off x="6317695" y="1049131"/>
            <a:ext cx="5702026" cy="56498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CCB065C-1AF8-D4D6-0925-2B127D7A984E}"/>
              </a:ext>
            </a:extLst>
          </p:cNvPr>
          <p:cNvSpPr/>
          <p:nvPr/>
        </p:nvSpPr>
        <p:spPr>
          <a:xfrm>
            <a:off x="6329363" y="1042988"/>
            <a:ext cx="5665303" cy="581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Ø"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Here's a condensed version of the methodology for managing a to-do list: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Define your goals and objectives.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Collect and list all tasks.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Categorize, prioritize, and set deadlines.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 the right tools (paper, digital apps, etc.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Create daily/weekly to-do lists.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Set SMART goals for each task.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Time block tasks in your schedule.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Regularly review and adjust your lists.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Focus on one task at a time.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Learn from completed to-do lists.</a:t>
            </a:r>
          </a:p>
          <a:p>
            <a:pPr lvl="2">
              <a:lnSpc>
                <a:spcPct val="150000"/>
              </a:lnSpc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  <a:p>
            <a:pPr lvl="1"/>
            <a:endParaRPr lang="en-US" b="1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C07BB9E-1D7E-67E5-A9B6-86C49D774E32}"/>
              </a:ext>
            </a:extLst>
          </p:cNvPr>
          <p:cNvSpPr/>
          <p:nvPr/>
        </p:nvSpPr>
        <p:spPr>
          <a:xfrm>
            <a:off x="306457" y="1062383"/>
            <a:ext cx="5829299" cy="559683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Ø"/>
            </a:pP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In today's fast-paced lifestyle, there's a growing need for technology that’s manage routine efficiently.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1.</a:t>
            </a:r>
            <a:r>
              <a:rPr lang="en-US" dirty="0" smtClean="0">
                <a:solidFill>
                  <a:schemeClr val="tx1"/>
                </a:solidFill>
              </a:rPr>
              <a:t>Creating and maintaining a to-do list can be a powerful tool for personal productivity and organization.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2 .</a:t>
            </a:r>
            <a:r>
              <a:rPr lang="en-US" dirty="0" smtClean="0">
                <a:solidFill>
                  <a:schemeClr val="tx1"/>
                </a:solidFill>
              </a:rPr>
              <a:t>A to-do list is an effective way to organize tasks and boost productivity. It provides a visual representation of what needs to be done, helping to prioritize and manage time efficiently.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xmlns="" id="{06AC41C1-6924-58D6-FCEC-36091DEF539D}"/>
              </a:ext>
            </a:extLst>
          </p:cNvPr>
          <p:cNvSpPr/>
          <p:nvPr/>
        </p:nvSpPr>
        <p:spPr>
          <a:xfrm>
            <a:off x="185530" y="198784"/>
            <a:ext cx="6065905" cy="7951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>
                <a:solidFill>
                  <a:schemeClr val="tx1"/>
                </a:solidFill>
                <a:latin typeface="Arial Black"/>
              </a:rPr>
              <a:t>PROBLEM STATEMENT</a:t>
            </a:r>
            <a:endParaRPr lang="en-IN" sz="3200" b="1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187C39C2-3D8D-F3E9-3BCF-01086F47B560}"/>
              </a:ext>
            </a:extLst>
          </p:cNvPr>
          <p:cNvSpPr/>
          <p:nvPr/>
        </p:nvSpPr>
        <p:spPr>
          <a:xfrm>
            <a:off x="6317696" y="187741"/>
            <a:ext cx="5787105" cy="7951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DAE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b="1" u="sng" dirty="0">
              <a:latin typeface="Arial Black" panose="020B0A04020102020204" pitchFamily="34" charset="0"/>
            </a:endParaRPr>
          </a:p>
          <a:p>
            <a:pPr algn="ctr"/>
            <a:r>
              <a:rPr lang="en-IN" sz="28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Methodology</a:t>
            </a:r>
            <a:endParaRPr lang="en-IN" sz="2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1652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8551D716-D4C3-B0F3-12A7-6C2AA56DC555}"/>
              </a:ext>
            </a:extLst>
          </p:cNvPr>
          <p:cNvSpPr/>
          <p:nvPr/>
        </p:nvSpPr>
        <p:spPr>
          <a:xfrm>
            <a:off x="0" y="49429"/>
            <a:ext cx="12191999" cy="126038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9DAE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IN" sz="2000" u="sng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3310B2F8-8891-41BC-6F5E-F24F424AE749}"/>
              </a:ext>
            </a:extLst>
          </p:cNvPr>
          <p:cNvSpPr/>
          <p:nvPr/>
        </p:nvSpPr>
        <p:spPr>
          <a:xfrm>
            <a:off x="5896257" y="1361297"/>
            <a:ext cx="6295743" cy="4777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DAE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tx1"/>
                </a:solidFill>
                <a:latin typeface="Arial Black" panose="020B0A04020102020204" pitchFamily="34" charset="0"/>
              </a:rPr>
              <a:t>	</a:t>
            </a:r>
          </a:p>
          <a:p>
            <a:pPr algn="ctr"/>
            <a:r>
              <a:rPr lang="en-IN" sz="2400" b="1" u="sng">
                <a:solidFill>
                  <a:schemeClr val="tx1"/>
                </a:solidFill>
                <a:latin typeface="Arial Black" panose="020B0A04020102020204" pitchFamily="34" charset="0"/>
              </a:rPr>
              <a:t>WORKFLOW</a:t>
            </a:r>
          </a:p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37440CA-44E0-6F56-4A58-BF5314C54545}"/>
              </a:ext>
            </a:extLst>
          </p:cNvPr>
          <p:cNvSpPr/>
          <p:nvPr/>
        </p:nvSpPr>
        <p:spPr>
          <a:xfrm>
            <a:off x="49408" y="1433376"/>
            <a:ext cx="5787105" cy="5424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9DAE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7983ACB-4C71-DA0B-420B-1B18BD399555}"/>
              </a:ext>
            </a:extLst>
          </p:cNvPr>
          <p:cNvSpPr/>
          <p:nvPr/>
        </p:nvSpPr>
        <p:spPr>
          <a:xfrm>
            <a:off x="5896257" y="1847321"/>
            <a:ext cx="6295743" cy="5016845"/>
          </a:xfrm>
          <a:prstGeom prst="rect">
            <a:avLst/>
          </a:prstGeom>
          <a:solidFill>
            <a:srgbClr val="C6D4EC"/>
          </a:solidFill>
          <a:ln>
            <a:solidFill>
              <a:srgbClr val="9DAE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9" name="Diagram 18"/>
          <p:cNvGraphicFramePr/>
          <p:nvPr/>
        </p:nvGraphicFramePr>
        <p:xfrm>
          <a:off x="0" y="1913206"/>
          <a:ext cx="5683348" cy="4944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C41048E8-04B6-1500-C06B-BD937228B1A4}"/>
              </a:ext>
            </a:extLst>
          </p:cNvPr>
          <p:cNvSpPr/>
          <p:nvPr/>
        </p:nvSpPr>
        <p:spPr>
          <a:xfrm>
            <a:off x="49408" y="1373652"/>
            <a:ext cx="5787105" cy="4860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DAE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b="1" u="sng" dirty="0" smtClean="0">
              <a:latin typeface="Arial Black" panose="020B0A04020102020204" pitchFamily="34" charset="0"/>
            </a:endParaRPr>
          </a:p>
          <a:p>
            <a:pPr algn="ctr"/>
            <a:r>
              <a:rPr lang="en-IN" sz="2400" b="1" u="sng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MODULES REQUIRED</a:t>
            </a:r>
            <a:endParaRPr lang="en-IN" sz="2400" b="1" u="sng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8AD96B30-DEF7-3B94-8907-6C46245D77C4}"/>
              </a:ext>
            </a:extLst>
          </p:cNvPr>
          <p:cNvSpPr/>
          <p:nvPr/>
        </p:nvSpPr>
        <p:spPr>
          <a:xfrm>
            <a:off x="49408" y="102961"/>
            <a:ext cx="12093184" cy="1145059"/>
          </a:xfrm>
          <a:prstGeom prst="roundRect">
            <a:avLst/>
          </a:prstGeom>
          <a:solidFill>
            <a:schemeClr val="bg1"/>
          </a:solidFill>
          <a:ln>
            <a:solidFill>
              <a:srgbClr val="9DAE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2000" b="1" u="sng" dirty="0">
                <a:solidFill>
                  <a:schemeClr val="tx1"/>
                </a:solidFill>
                <a:latin typeface="Arial Black"/>
              </a:rPr>
              <a:t>PROBLEM STATEMENT</a:t>
            </a:r>
            <a:r>
              <a:rPr lang="en-IN" sz="2000" b="1" dirty="0">
                <a:solidFill>
                  <a:schemeClr val="tx1"/>
                </a:solidFill>
                <a:latin typeface="Arial Black"/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In today's fast-paced world, we require </a:t>
            </a:r>
            <a:r>
              <a:rPr lang="en-US" dirty="0" smtClean="0">
                <a:solidFill>
                  <a:schemeClr val="tx1"/>
                </a:solidFill>
              </a:rPr>
              <a:t>a Efficient Task Management Tool to manage our day to day life. Our daily routine should be clear to achieve success and for that a online </a:t>
            </a:r>
            <a:r>
              <a:rPr lang="en-US" u="sng" dirty="0" smtClean="0">
                <a:solidFill>
                  <a:schemeClr val="tx1"/>
                </a:solidFill>
              </a:rPr>
              <a:t>Routine management tool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b="1" dirty="0" smtClean="0">
                <a:solidFill>
                  <a:schemeClr val="tx1"/>
                </a:solidFill>
              </a:rPr>
              <a:t>Required!</a:t>
            </a:r>
            <a:endParaRPr lang="en-IN" b="1" u="sng" dirty="0">
              <a:solidFill>
                <a:schemeClr val="tx1"/>
              </a:solidFill>
            </a:endParaRPr>
          </a:p>
        </p:txBody>
      </p:sp>
      <p:pic>
        <p:nvPicPr>
          <p:cNvPr id="14" name="Picture 13" descr="Screenshot 2023-11-29 19005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363" y="1941342"/>
            <a:ext cx="6297637" cy="4916657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3</a:t>
            </a:r>
            <a:r>
              <a:rPr lang="en-IN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6896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D2C312CC-5988-3E38-D06E-DC46E506958C}"/>
              </a:ext>
            </a:extLst>
          </p:cNvPr>
          <p:cNvSpPr/>
          <p:nvPr/>
        </p:nvSpPr>
        <p:spPr>
          <a:xfrm>
            <a:off x="198783" y="49332"/>
            <a:ext cx="11847443" cy="8253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9DAE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	</a:t>
            </a:r>
          </a:p>
          <a:p>
            <a:pPr algn="ctr"/>
            <a:r>
              <a:rPr lang="en-IN" sz="54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Hardware and Software use</a:t>
            </a:r>
          </a:p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0063" y="1014411"/>
            <a:ext cx="1067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1543051"/>
            <a:ext cx="12192000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8153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(A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)HARDWARE</a:t>
            </a: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681538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RAM: 8.00GB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681538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Operating System: Windows 11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681538" algn="l"/>
              </a:tabLst>
            </a:pP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Hard Disk: 256GB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81538" algn="l"/>
              </a:tabLst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81538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(B) 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SOFTWARE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81538" algn="l"/>
              </a:tabLst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3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4681538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Visual Studio Code, also commonly referred to as VS Code, is a source-code editor made by Microsoft with the</a:t>
            </a: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Electron Framework, for Windows, Linux and macOS.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Features include support for debugging, syntax highlighting, intelligent code completion, snippets, code refactoring, and embedded Git.</a:t>
            </a:r>
            <a:endParaRPr lang="en-US" sz="1100" dirty="0" smtClean="0">
              <a:latin typeface="Calibri" pitchFamily="34" charset="0"/>
              <a:cs typeface="Calibri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81538" algn="l"/>
              </a:tabLst>
            </a:pP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4.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6880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0D5B1B5-1DB2-C3C2-C150-BB67E097B39C}"/>
              </a:ext>
            </a:extLst>
          </p:cNvPr>
          <p:cNvSpPr/>
          <p:nvPr/>
        </p:nvSpPr>
        <p:spPr>
          <a:xfrm>
            <a:off x="271463" y="276447"/>
            <a:ext cx="11601451" cy="6004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Technology Used</a:t>
            </a:r>
            <a:endParaRPr lang="en-IN" sz="32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4325" y="1100138"/>
            <a:ext cx="113442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/>
              <a:t>React.js :  </a:t>
            </a:r>
          </a:p>
          <a:p>
            <a:pPr lvl="1"/>
            <a:r>
              <a:rPr lang="en-US" dirty="0" smtClean="0"/>
              <a:t>It is commonly referred to as react, is an open-source Java script library for building user  interfaces (UIs). Developed and maintained by </a:t>
            </a:r>
            <a:r>
              <a:rPr lang="en-US" dirty="0" err="1" smtClean="0"/>
              <a:t>Facebook</a:t>
            </a:r>
            <a:r>
              <a:rPr lang="en-US" dirty="0" smtClean="0"/>
              <a:t> and a community of developers, React has gained significant popularity for its performance, flexibility, and reusability. Here are some key points about React.js</a:t>
            </a:r>
          </a:p>
          <a:p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b="1" dirty="0" smtClean="0"/>
              <a:t>Tailwind CSS : </a:t>
            </a:r>
          </a:p>
          <a:p>
            <a:pPr lvl="1"/>
            <a:r>
              <a:rPr lang="en-US" b="1" dirty="0" smtClean="0"/>
              <a:t> </a:t>
            </a:r>
            <a:r>
              <a:rPr lang="en-US" dirty="0" smtClean="0"/>
              <a:t>It  is a popular utility-first CSS framework that simplifies and speeds up the process of building responsive and customizable web interfaces. </a:t>
            </a:r>
          </a:p>
          <a:p>
            <a:pPr lvl="0"/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b="1" dirty="0" smtClean="0"/>
              <a:t>Toaster Notification : </a:t>
            </a:r>
          </a:p>
          <a:p>
            <a:pPr lvl="1"/>
            <a:r>
              <a:rPr lang="en-US" dirty="0" smtClean="0"/>
              <a:t>It is a popular library used in React applications to display non-intrusive notifications to users.</a:t>
            </a:r>
          </a:p>
          <a:p>
            <a:pPr lvl="0"/>
            <a:endParaRPr lang="en-US" dirty="0" smtClean="0"/>
          </a:p>
          <a:p>
            <a:pPr lvl="0">
              <a:buFont typeface="Wingdings" pitchFamily="2" charset="2"/>
              <a:buChar char="Ø"/>
            </a:pPr>
            <a:r>
              <a:rPr lang="en-US" b="1" dirty="0" smtClean="0"/>
              <a:t>React-Speech-Recognition 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It allows you to easily incorporate speech recognition features into your React components.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25" name="Picture 24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3314803" y="5272405"/>
            <a:ext cx="1885913" cy="1199833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3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oel="http://schemas.microsoft.com/office/2019/extlst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du="http://schemas.microsoft.com/office/word/2023/wordml/word16du" xmlns:w16sdtdh="http://schemas.microsoft.com/office/word/2020/wordml/sdtdatahash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tretch>
            <a:fillRect/>
          </a:stretch>
        </p:blipFill>
        <p:spPr>
          <a:xfrm>
            <a:off x="5857913" y="5072063"/>
            <a:ext cx="2328862" cy="1399222"/>
          </a:xfrm>
          <a:prstGeom prst="rect">
            <a:avLst/>
          </a:prstGeom>
        </p:spPr>
      </p:pic>
      <p:pic>
        <p:nvPicPr>
          <p:cNvPr id="29" name="Picture 4">
            <a:extLst>
              <a:ext uri="{FF2B5EF4-FFF2-40B4-BE49-F238E27FC236}">
                <a16:creationId xmlns:a16="http://schemas.microsoft.com/office/drawing/2014/main" xmlns="" id="{0938AFB3-CB08-53A5-53AD-698868E72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5080" y="5350660"/>
            <a:ext cx="1327188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5.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796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7149B36A-C814-9DBD-4265-210AD5805C92}"/>
              </a:ext>
            </a:extLst>
          </p:cNvPr>
          <p:cNvSpPr/>
          <p:nvPr/>
        </p:nvSpPr>
        <p:spPr>
          <a:xfrm>
            <a:off x="25398" y="50799"/>
            <a:ext cx="11961815" cy="9064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UNIQUENESS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5DC17EB6-B633-2753-A134-EAF037097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1436" y="0"/>
            <a:ext cx="936959" cy="93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1071562"/>
            <a:ext cx="12192000" cy="5786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This app is working with your voice command.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You can easily Insert ,  delete , check schedule with your voice commands.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Notification alarm is set on your command.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The voice you delivered is recognized by an AI.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Information Overload: </a:t>
            </a:r>
            <a:r>
              <a:rPr lang="en-US" dirty="0" smtClean="0">
                <a:solidFill>
                  <a:schemeClr val="tx1"/>
                </a:solidFill>
              </a:rPr>
              <a:t>In today's fast-paced world, individuals are bombarded with a constant stream of information, tasks, and responsibilities. It's easy to feel overwhelmed and forget important tasks.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Lack of Organization:</a:t>
            </a:r>
            <a:r>
              <a:rPr lang="en-US" dirty="0" smtClean="0">
                <a:solidFill>
                  <a:schemeClr val="tx1"/>
                </a:solidFill>
              </a:rPr>
              <a:t> Without a structured approach, people may struggle to organize their tasks, leading to missed deadlines, duplicated efforts, and increased stress.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 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Poor Time Management: </a:t>
            </a:r>
            <a:r>
              <a:rPr lang="en-US" dirty="0" smtClean="0">
                <a:solidFill>
                  <a:schemeClr val="tx1"/>
                </a:solidFill>
              </a:rPr>
              <a:t>Inefficient time management can result in procrastination, missed opportunities, and difficulty in achieving long-term goals.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7A912-4AF0-4C8A-9E08-E558785D6496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3392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547</Words>
  <Application>Microsoft Office PowerPoint</Application>
  <PresentationFormat>Custom</PresentationFormat>
  <Paragraphs>112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nitin kumar</dc:creator>
  <cp:lastModifiedBy>Dell</cp:lastModifiedBy>
  <cp:revision>15</cp:revision>
  <dcterms:created xsi:type="dcterms:W3CDTF">2023-10-08T16:47:36Z</dcterms:created>
  <dcterms:modified xsi:type="dcterms:W3CDTF">2023-12-01T04:27:38Z</dcterms:modified>
</cp:coreProperties>
</file>