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2" r:id="rId3"/>
    <p:sldId id="293" r:id="rId4"/>
    <p:sldId id="295" r:id="rId5"/>
    <p:sldId id="294" r:id="rId6"/>
    <p:sldId id="304" r:id="rId7"/>
    <p:sldId id="307" r:id="rId8"/>
    <p:sldId id="306" r:id="rId9"/>
    <p:sldId id="308" r:id="rId10"/>
    <p:sldId id="309" r:id="rId11"/>
    <p:sldId id="305" r:id="rId12"/>
    <p:sldId id="284" r:id="rId13"/>
    <p:sldId id="311" r:id="rId14"/>
    <p:sldId id="310" r:id="rId15"/>
    <p:sldId id="31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0663C55-7C74-447F-84B4-6C3B2C4B06EC}">
          <p14:sldIdLst>
            <p14:sldId id="256"/>
          </p14:sldIdLst>
        </p14:section>
        <p14:section name="Sección sin título" id="{2D6A7A29-180A-4F88-A918-4D0A8BF9AB9A}">
          <p14:sldIdLst>
            <p14:sldId id="292"/>
            <p14:sldId id="293"/>
            <p14:sldId id="295"/>
            <p14:sldId id="294"/>
            <p14:sldId id="304"/>
            <p14:sldId id="307"/>
            <p14:sldId id="306"/>
            <p14:sldId id="308"/>
            <p14:sldId id="309"/>
            <p14:sldId id="305"/>
            <p14:sldId id="284"/>
            <p14:sldId id="311"/>
            <p14:sldId id="310"/>
            <p14:sldId id="312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930779-5AD0-410B-8BDF-847A15FA0BBA}" v="64" dt="2020-12-16T15:24:47.798"/>
    <p1510:client id="{F419885C-A9EA-459D-8A79-F43997251B87}" v="1003" dt="2020-12-16T08:15:28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94" d="100"/>
          <a:sy n="94" d="100"/>
        </p:scale>
        <p:origin x="-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303" y="462914"/>
            <a:ext cx="5400675" cy="577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2 Título"/>
          <p:cNvSpPr txBox="1">
            <a:spLocks/>
          </p:cNvSpPr>
          <p:nvPr/>
        </p:nvSpPr>
        <p:spPr>
          <a:xfrm>
            <a:off x="1103154" y="426720"/>
            <a:ext cx="6268720" cy="47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u="sng" dirty="0" smtClean="0"/>
              <a:t>CRONOGRAMA - 2</a:t>
            </a:r>
            <a:endParaRPr lang="es-PE" sz="2800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54" y="1162684"/>
            <a:ext cx="11557444" cy="4211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9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2 Título"/>
          <p:cNvSpPr txBox="1">
            <a:spLocks/>
          </p:cNvSpPr>
          <p:nvPr/>
        </p:nvSpPr>
        <p:spPr>
          <a:xfrm>
            <a:off x="924560" y="274320"/>
            <a:ext cx="6268720" cy="47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u="sng" dirty="0" smtClean="0"/>
              <a:t>GUIA DE ESTANDARES Y BUENAS PRACTICAS</a:t>
            </a:r>
            <a:endParaRPr lang="es-PE" sz="2800" b="1" u="sng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" y="964105"/>
            <a:ext cx="6949440" cy="5193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8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97A826C-FAC3-4360-A03A-98EC83000FB7}"/>
              </a:ext>
            </a:extLst>
          </p:cNvPr>
          <p:cNvSpPr txBox="1"/>
          <p:nvPr/>
        </p:nvSpPr>
        <p:spPr>
          <a:xfrm>
            <a:off x="1790023" y="367302"/>
            <a:ext cx="56928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 smtClean="0"/>
              <a:t>BUENAS PRACTICAS…</a:t>
            </a:r>
            <a:endParaRPr lang="en-US" sz="40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70" y="1257934"/>
            <a:ext cx="6745590" cy="4462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0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97A826C-FAC3-4360-A03A-98EC83000FB7}"/>
              </a:ext>
            </a:extLst>
          </p:cNvPr>
          <p:cNvSpPr txBox="1"/>
          <p:nvPr/>
        </p:nvSpPr>
        <p:spPr>
          <a:xfrm>
            <a:off x="1099143" y="692984"/>
            <a:ext cx="56928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 smtClean="0"/>
              <a:t>BUENAS PRACTICAS...</a:t>
            </a:r>
            <a:endParaRPr 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80" y="1747103"/>
            <a:ext cx="7769361" cy="3497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3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97A826C-FAC3-4360-A03A-98EC83000FB7}"/>
              </a:ext>
            </a:extLst>
          </p:cNvPr>
          <p:cNvSpPr txBox="1"/>
          <p:nvPr/>
        </p:nvSpPr>
        <p:spPr>
          <a:xfrm>
            <a:off x="1552842" y="133622"/>
            <a:ext cx="56928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 smtClean="0"/>
              <a:t>BUENAS PRACTICAS...</a:t>
            </a:r>
            <a:endParaRPr lang="en-US" sz="4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072" y="932948"/>
            <a:ext cx="6124575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80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97A826C-FAC3-4360-A03A-98EC83000FB7}"/>
              </a:ext>
            </a:extLst>
          </p:cNvPr>
          <p:cNvSpPr txBox="1"/>
          <p:nvPr/>
        </p:nvSpPr>
        <p:spPr>
          <a:xfrm>
            <a:off x="1576663" y="1291349"/>
            <a:ext cx="569287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 smtClean="0"/>
              <a:t>Explicación del siste</a:t>
            </a:r>
            <a:r>
              <a:rPr lang="en-US" sz="4000" b="1" dirty="0" smtClean="0"/>
              <a:t>ma</a:t>
            </a:r>
            <a:endParaRPr lang="en-US" sz="4000" b="1" dirty="0" smtClean="0"/>
          </a:p>
          <a:p>
            <a:endParaRPr lang="en-US" sz="4000" b="1" dirty="0" smtClean="0"/>
          </a:p>
          <a:p>
            <a:endParaRPr lang="en-US" sz="4000" b="1" dirty="0"/>
          </a:p>
          <a:p>
            <a:endParaRPr lang="en-US" sz="4000" b="1" dirty="0" smtClean="0"/>
          </a:p>
          <a:p>
            <a:endParaRPr lang="en-US" sz="4000" b="1" dirty="0"/>
          </a:p>
          <a:p>
            <a:r>
              <a:rPr lang="en-US" sz="4000" b="1" dirty="0" smtClean="0"/>
              <a:t>Muchas gracias...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6399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2 Título"/>
          <p:cNvSpPr txBox="1">
            <a:spLocks/>
          </p:cNvSpPr>
          <p:nvPr/>
        </p:nvSpPr>
        <p:spPr>
          <a:xfrm>
            <a:off x="1066800" y="122806"/>
            <a:ext cx="6268720" cy="5062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u="sng" dirty="0" smtClean="0"/>
              <a:t>PANTALLA DE ACCESO</a:t>
            </a:r>
            <a:endParaRPr lang="es-PE" sz="2800" b="1" u="sn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13" y="629034"/>
            <a:ext cx="6903085" cy="5796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830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2 Título"/>
          <p:cNvSpPr txBox="1">
            <a:spLocks/>
          </p:cNvSpPr>
          <p:nvPr/>
        </p:nvSpPr>
        <p:spPr>
          <a:xfrm>
            <a:off x="924560" y="274320"/>
            <a:ext cx="6268720" cy="47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u="sng" dirty="0" smtClean="0"/>
              <a:t>FORMULARIO : NUEVO PACIENTE</a:t>
            </a:r>
            <a:endParaRPr lang="es-PE" sz="2800" b="1" u="sn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8"/>
          <a:stretch/>
        </p:blipFill>
        <p:spPr bwMode="auto">
          <a:xfrm>
            <a:off x="1853882" y="887228"/>
            <a:ext cx="4729798" cy="5826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73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2 Título"/>
          <p:cNvSpPr txBox="1">
            <a:spLocks/>
          </p:cNvSpPr>
          <p:nvPr/>
        </p:nvSpPr>
        <p:spPr>
          <a:xfrm>
            <a:off x="924560" y="274320"/>
            <a:ext cx="6268720" cy="47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u="sng" dirty="0" smtClean="0"/>
              <a:t>FORMULARIO : ADMINISTRADOR</a:t>
            </a:r>
            <a:endParaRPr lang="es-PE" sz="2800" b="1" u="sng" dirty="0"/>
          </a:p>
        </p:txBody>
      </p:sp>
      <p:pic>
        <p:nvPicPr>
          <p:cNvPr id="10" name="9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082" y="927868"/>
            <a:ext cx="5781675" cy="561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877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2 Título"/>
          <p:cNvSpPr txBox="1">
            <a:spLocks/>
          </p:cNvSpPr>
          <p:nvPr/>
        </p:nvSpPr>
        <p:spPr>
          <a:xfrm>
            <a:off x="924560" y="274320"/>
            <a:ext cx="6268720" cy="47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u="sng" dirty="0" smtClean="0"/>
              <a:t>FORMULARIO : DE DATOS</a:t>
            </a:r>
            <a:endParaRPr lang="es-PE" sz="2800" b="1" u="sn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831348"/>
            <a:ext cx="6672683" cy="563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11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2 Título"/>
          <p:cNvSpPr txBox="1">
            <a:spLocks/>
          </p:cNvSpPr>
          <p:nvPr/>
        </p:nvSpPr>
        <p:spPr>
          <a:xfrm>
            <a:off x="1418114" y="450348"/>
            <a:ext cx="6268720" cy="47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u="sng" dirty="0" smtClean="0"/>
              <a:t>DIAGRAMA DE COMPONENTES</a:t>
            </a:r>
            <a:endParaRPr lang="es-PE" sz="2800" b="1" u="sng" dirty="0"/>
          </a:p>
        </p:txBody>
      </p:sp>
      <p:pic>
        <p:nvPicPr>
          <p:cNvPr id="10" name="9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27" y="1179283"/>
            <a:ext cx="7394893" cy="4499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504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2 Título"/>
          <p:cNvSpPr txBox="1">
            <a:spLocks/>
          </p:cNvSpPr>
          <p:nvPr/>
        </p:nvSpPr>
        <p:spPr>
          <a:xfrm>
            <a:off x="1103154" y="426720"/>
            <a:ext cx="6268720" cy="9971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u="sng" dirty="0" smtClean="0"/>
              <a:t>DIAGRAMA DE COMPONENTE</a:t>
            </a:r>
          </a:p>
          <a:p>
            <a:r>
              <a:rPr lang="es-PE" sz="2800" b="1" u="sng" dirty="0" smtClean="0"/>
              <a:t>CITA MEDICA</a:t>
            </a:r>
            <a:endParaRPr lang="es-PE" sz="2800" b="1" u="sng" dirty="0"/>
          </a:p>
        </p:txBody>
      </p:sp>
      <p:pic>
        <p:nvPicPr>
          <p:cNvPr id="10" name="9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002" y="1631155"/>
            <a:ext cx="5387023" cy="3850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47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2 Título"/>
          <p:cNvSpPr txBox="1">
            <a:spLocks/>
          </p:cNvSpPr>
          <p:nvPr/>
        </p:nvSpPr>
        <p:spPr>
          <a:xfrm>
            <a:off x="1273491" y="604520"/>
            <a:ext cx="6268720" cy="47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u="sng" dirty="0" smtClean="0"/>
              <a:t>DIAGRAMA DE DESPLIEGUE</a:t>
            </a:r>
            <a:endParaRPr lang="es-PE" sz="2800" b="1" u="sn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1281606"/>
            <a:ext cx="648652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812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2 Título"/>
          <p:cNvSpPr txBox="1">
            <a:spLocks/>
          </p:cNvSpPr>
          <p:nvPr/>
        </p:nvSpPr>
        <p:spPr>
          <a:xfrm>
            <a:off x="1103154" y="191386"/>
            <a:ext cx="6268720" cy="47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u="sng" dirty="0" smtClean="0"/>
              <a:t>CRONOGRAMA - 1</a:t>
            </a:r>
            <a:endParaRPr lang="es-PE" sz="2800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" y="713468"/>
            <a:ext cx="11405235" cy="543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58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</TotalTime>
  <Words>52</Words>
  <Application>Microsoft Office PowerPoint</Application>
  <PresentationFormat>Personalizado</PresentationFormat>
  <Paragraphs>20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Luffi</cp:lastModifiedBy>
  <cp:revision>358</cp:revision>
  <dcterms:created xsi:type="dcterms:W3CDTF">2020-12-16T03:50:35Z</dcterms:created>
  <dcterms:modified xsi:type="dcterms:W3CDTF">2021-06-06T02:48:51Z</dcterms:modified>
</cp:coreProperties>
</file>