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5" r:id="rId4"/>
    <p:sldId id="28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0663C55-7C74-447F-84B4-6C3B2C4B06EC}">
          <p14:sldIdLst>
            <p14:sldId id="256"/>
            <p14:sldId id="286"/>
          </p14:sldIdLst>
        </p14:section>
        <p14:section name="Sección sin título" id="{2D6A7A29-180A-4F88-A918-4D0A8BF9AB9A}">
          <p14:sldIdLst>
            <p14:sldId id="275"/>
            <p14:sldId id="28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30779-5AD0-410B-8BDF-847A15FA0BBA}" v="64" dt="2020-12-16T15:24:47.798"/>
    <p1510:client id="{F419885C-A9EA-459D-8A79-F43997251B87}" v="1003" dt="2020-12-16T08:15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4" d="100"/>
          <a:sy n="94" d="100"/>
        </p:scale>
        <p:origin x="-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03" y="462914"/>
            <a:ext cx="5400675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MODELO: FISICO</a:t>
            </a:r>
            <a:endParaRPr lang="es-PE" sz="2800" b="1" u="sng" dirty="0"/>
          </a:p>
        </p:txBody>
      </p:sp>
      <p:grpSp>
        <p:nvGrpSpPr>
          <p:cNvPr id="10" name="19 Grupo"/>
          <p:cNvGrpSpPr/>
          <p:nvPr/>
        </p:nvGrpSpPr>
        <p:grpSpPr>
          <a:xfrm>
            <a:off x="924560" y="995680"/>
            <a:ext cx="6192520" cy="5790272"/>
            <a:chOff x="0" y="0"/>
            <a:chExt cx="6524625" cy="7448550"/>
          </a:xfrm>
        </p:grpSpPr>
        <p:pic>
          <p:nvPicPr>
            <p:cNvPr id="12" name="11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7"/>
            <a:stretch/>
          </p:blipFill>
          <p:spPr bwMode="auto">
            <a:xfrm>
              <a:off x="3933825" y="6248400"/>
              <a:ext cx="2066925" cy="12001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24625" cy="6286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37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LOGIN: USUARIO</a:t>
            </a:r>
            <a:endParaRPr lang="es-PE" sz="2800" b="1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t="38641" r="20975" b="932"/>
          <a:stretch/>
        </p:blipFill>
        <p:spPr bwMode="auto">
          <a:xfrm>
            <a:off x="1889759" y="1270000"/>
            <a:ext cx="4582161" cy="473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MENU: ADMINISTRADOR</a:t>
            </a:r>
            <a:endParaRPr lang="es-PE" sz="2800" b="1" u="sng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0" y="1315243"/>
            <a:ext cx="5771056" cy="488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OPCION : ESPECIALIDAD</a:t>
            </a:r>
            <a:endParaRPr lang="es-PE" sz="2800" b="1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48" y="1237748"/>
            <a:ext cx="4113371" cy="425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026160" y="41656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/>
              <a:t>MENU: CITAS </a:t>
            </a:r>
            <a:r>
              <a:rPr lang="es-PE" sz="2800" b="1" dirty="0">
                <a:sym typeface="Wingdings"/>
              </a:rPr>
              <a:t></a:t>
            </a:r>
            <a:r>
              <a:rPr lang="es-PE" sz="2800" b="1" dirty="0"/>
              <a:t> ESPECIALIDAD</a:t>
            </a:r>
            <a:endParaRPr lang="es-PE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9865"/>
            <a:ext cx="8321040" cy="388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046480" y="6045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AGREGAR ESPECIALIDAD</a:t>
            </a:r>
            <a:endParaRPr lang="es-PE" sz="2800" b="1" u="sn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6" y="1594834"/>
            <a:ext cx="4893767" cy="422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836003"/>
            <a:ext cx="36004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2618"/>
          <a:stretch/>
        </p:blipFill>
        <p:spPr bwMode="auto">
          <a:xfrm>
            <a:off x="5661378" y="3627121"/>
            <a:ext cx="3307643" cy="95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744988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SALIDA: ADMINISTRADOR</a:t>
            </a:r>
            <a:endParaRPr lang="es-PE" sz="2800" b="1" u="sn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3"/>
          <a:stretch/>
        </p:blipFill>
        <p:spPr bwMode="auto">
          <a:xfrm>
            <a:off x="2371248" y="1716441"/>
            <a:ext cx="3724752" cy="37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4267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ACCESO: MEDICO</a:t>
            </a:r>
            <a:endParaRPr lang="es-PE" sz="2800" b="1" u="sn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08" y="1423846"/>
            <a:ext cx="4875212" cy="4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MENU: MEDICO</a:t>
            </a:r>
            <a:endParaRPr lang="es-PE" sz="2800" b="1" u="sn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993908"/>
            <a:ext cx="7682865" cy="510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MODELO: MVC</a:t>
            </a:r>
            <a:endParaRPr lang="es-PE" sz="2800" b="1" u="sn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994584"/>
            <a:ext cx="6975978" cy="551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24560" y="130309"/>
            <a:ext cx="6268720" cy="965199"/>
          </a:xfrm>
        </p:spPr>
        <p:txBody>
          <a:bodyPr>
            <a:normAutofit/>
          </a:bodyPr>
          <a:lstStyle/>
          <a:p>
            <a:pPr algn="ctr"/>
            <a:r>
              <a:rPr lang="es-PE" sz="2800" b="1" u="sng" dirty="0" smtClean="0"/>
              <a:t>SCRUM : SPRINT BACKLOG</a:t>
            </a:r>
            <a:endParaRPr lang="es-PE" sz="2800" b="1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3" y="1177465"/>
            <a:ext cx="78771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81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A826C-FAC3-4360-A03A-98EC83000FB7}"/>
              </a:ext>
            </a:extLst>
          </p:cNvPr>
          <p:cNvSpPr txBox="1"/>
          <p:nvPr/>
        </p:nvSpPr>
        <p:spPr>
          <a:xfrm>
            <a:off x="2057401" y="2696496"/>
            <a:ext cx="56928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MUCHAS GRACIAS ...</a:t>
            </a:r>
          </a:p>
        </p:txBody>
      </p:sp>
    </p:spTree>
    <p:extLst>
      <p:ext uri="{BB962C8B-B14F-4D97-AF65-F5344CB8AC3E}">
        <p14:creationId xmlns:p14="http://schemas.microsoft.com/office/powerpoint/2010/main" val="3623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" y="983748"/>
            <a:ext cx="7292831" cy="45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0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133616"/>
            <a:ext cx="626872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PROTOTIPOS</a:t>
            </a:r>
            <a:endParaRPr lang="es-PE" sz="28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616216"/>
            <a:ext cx="6527800" cy="60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1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066800" y="122806"/>
            <a:ext cx="6268720" cy="50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PANTALLA DE ACCESO</a:t>
            </a:r>
            <a:endParaRPr lang="es-PE" sz="28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3" y="629034"/>
            <a:ext cx="6903085" cy="579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NUEVO PACIENTE</a:t>
            </a:r>
            <a:endParaRPr lang="es-PE" sz="2800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8"/>
          <a:stretch/>
        </p:blipFill>
        <p:spPr bwMode="auto">
          <a:xfrm>
            <a:off x="1853882" y="887228"/>
            <a:ext cx="4729798" cy="58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7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DE DATOS</a:t>
            </a:r>
            <a:endParaRPr lang="es-PE" sz="2800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831348"/>
            <a:ext cx="6672683" cy="56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ADMINISTRADOR</a:t>
            </a:r>
            <a:endParaRPr lang="es-PE" sz="2800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5" y="826268"/>
            <a:ext cx="6396447" cy="57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MODELO DE DATOS: CONCEPTUAL</a:t>
            </a:r>
            <a:endParaRPr lang="es-PE" sz="2800" b="1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8"/>
          <a:stretch/>
        </p:blipFill>
        <p:spPr bwMode="auto">
          <a:xfrm>
            <a:off x="461644" y="948924"/>
            <a:ext cx="7442836" cy="552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60</Words>
  <Application>Microsoft Office PowerPoint</Application>
  <PresentationFormat>Personalizado</PresentationFormat>
  <Paragraphs>18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Presentación de PowerPoint</vt:lpstr>
      <vt:lpstr>SCRUM : SPRINT BACKLOG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Luffi</cp:lastModifiedBy>
  <cp:revision>351</cp:revision>
  <dcterms:created xsi:type="dcterms:W3CDTF">2020-12-16T03:50:35Z</dcterms:created>
  <dcterms:modified xsi:type="dcterms:W3CDTF">2021-05-23T01:34:11Z</dcterms:modified>
</cp:coreProperties>
</file>