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3" r:id="rId3"/>
    <p:sldId id="332" r:id="rId4"/>
    <p:sldId id="324" r:id="rId5"/>
    <p:sldId id="343" r:id="rId6"/>
    <p:sldId id="344" r:id="rId7"/>
    <p:sldId id="308" r:id="rId8"/>
    <p:sldId id="309" r:id="rId9"/>
    <p:sldId id="326" r:id="rId10"/>
    <p:sldId id="329" r:id="rId11"/>
    <p:sldId id="330" r:id="rId12"/>
    <p:sldId id="331" r:id="rId13"/>
    <p:sldId id="333" r:id="rId14"/>
    <p:sldId id="334" r:id="rId15"/>
    <p:sldId id="335" r:id="rId16"/>
    <p:sldId id="327" r:id="rId17"/>
    <p:sldId id="339" r:id="rId18"/>
    <p:sldId id="338" r:id="rId19"/>
    <p:sldId id="325" r:id="rId20"/>
    <p:sldId id="336" r:id="rId21"/>
    <p:sldId id="337" r:id="rId22"/>
    <p:sldId id="328" r:id="rId23"/>
    <p:sldId id="342" r:id="rId24"/>
    <p:sldId id="341" r:id="rId25"/>
    <p:sldId id="340" r:id="rId26"/>
    <p:sldId id="284" r:id="rId27"/>
    <p:sldId id="311" r:id="rId28"/>
    <p:sldId id="310" r:id="rId29"/>
    <p:sldId id="313" r:id="rId30"/>
    <p:sldId id="31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0663C55-7C74-447F-84B4-6C3B2C4B06EC}">
          <p14:sldIdLst>
            <p14:sldId id="256"/>
            <p14:sldId id="323"/>
            <p14:sldId id="332"/>
            <p14:sldId id="324"/>
            <p14:sldId id="343"/>
            <p14:sldId id="344"/>
            <p14:sldId id="308"/>
            <p14:sldId id="309"/>
            <p14:sldId id="326"/>
            <p14:sldId id="329"/>
            <p14:sldId id="330"/>
            <p14:sldId id="331"/>
            <p14:sldId id="333"/>
            <p14:sldId id="334"/>
            <p14:sldId id="335"/>
            <p14:sldId id="327"/>
            <p14:sldId id="339"/>
            <p14:sldId id="338"/>
            <p14:sldId id="325"/>
            <p14:sldId id="336"/>
            <p14:sldId id="337"/>
            <p14:sldId id="328"/>
            <p14:sldId id="342"/>
            <p14:sldId id="341"/>
            <p14:sldId id="340"/>
          </p14:sldIdLst>
        </p14:section>
        <p14:section name="Sección sin título" id="{2D6A7A29-180A-4F88-A918-4D0A8BF9AB9A}">
          <p14:sldIdLst>
            <p14:sldId id="284"/>
            <p14:sldId id="311"/>
            <p14:sldId id="310"/>
            <p14:sldId id="313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30779-5AD0-410B-8BDF-847A15FA0BBA}" v="64" dt="2020-12-16T15:24:47.798"/>
    <p1510:client id="{F419885C-A9EA-459D-8A79-F43997251B87}" v="1003" dt="2020-12-16T08:15:28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03" y="462914"/>
            <a:ext cx="5400675" cy="577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8" y="1159193"/>
            <a:ext cx="10372725" cy="3951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2 Título"/>
          <p:cNvSpPr txBox="1">
            <a:spLocks/>
          </p:cNvSpPr>
          <p:nvPr/>
        </p:nvSpPr>
        <p:spPr>
          <a:xfrm>
            <a:off x="533718" y="525832"/>
            <a:ext cx="3945472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2000" b="1" u="sng" dirty="0"/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367853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411145"/>
            <a:ext cx="10363200" cy="358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2 Título"/>
          <p:cNvSpPr txBox="1">
            <a:spLocks/>
          </p:cNvSpPr>
          <p:nvPr/>
        </p:nvSpPr>
        <p:spPr>
          <a:xfrm>
            <a:off x="548640" y="761166"/>
            <a:ext cx="3945472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2000" b="1" u="sng" dirty="0"/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68238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1" y="1216977"/>
            <a:ext cx="8962740" cy="358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59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8" y="451803"/>
            <a:ext cx="7640806" cy="510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26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43" y="132081"/>
            <a:ext cx="6314058" cy="412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46" y="4429761"/>
            <a:ext cx="6825762" cy="222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8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48" y="176848"/>
            <a:ext cx="6086496" cy="656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99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78" y="93203"/>
            <a:ext cx="6103302" cy="430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54" y="4566189"/>
            <a:ext cx="6651307" cy="198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73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97155"/>
            <a:ext cx="5933440" cy="476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63" y="4027805"/>
            <a:ext cx="60102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08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35" y="341313"/>
            <a:ext cx="6866036" cy="560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873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222250"/>
            <a:ext cx="7271310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47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3" y="209868"/>
            <a:ext cx="7019607" cy="295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" y="3429000"/>
            <a:ext cx="9187807" cy="3405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04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9" y="494565"/>
            <a:ext cx="7974331" cy="310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414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12394"/>
            <a:ext cx="5999986" cy="645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238" y="3677284"/>
            <a:ext cx="32099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1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7363"/>
            <a:ext cx="6396435" cy="253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67" y="2552600"/>
            <a:ext cx="595312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489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72" y="89218"/>
            <a:ext cx="63531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71" y="2639695"/>
            <a:ext cx="61245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71" y="3954145"/>
            <a:ext cx="64674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850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266062"/>
            <a:ext cx="6822733" cy="604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135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42888"/>
            <a:ext cx="7321142" cy="603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789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48" y="628911"/>
            <a:ext cx="60674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70" y="2631440"/>
            <a:ext cx="52197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07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425768"/>
            <a:ext cx="6714732" cy="367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34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8" y="528320"/>
            <a:ext cx="7558320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803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E97A826C-FAC3-4360-A03A-98EC83000FB7}"/>
              </a:ext>
            </a:extLst>
          </p:cNvPr>
          <p:cNvSpPr txBox="1"/>
          <p:nvPr/>
        </p:nvSpPr>
        <p:spPr>
          <a:xfrm>
            <a:off x="1193152" y="336105"/>
            <a:ext cx="688661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/>
              <a:t>Bienvenidos al Sistema de Citas medicos </a:t>
            </a:r>
          </a:p>
          <a:p>
            <a:pPr algn="ctr"/>
            <a:r>
              <a:rPr lang="en-US" sz="4000" b="1" dirty="0"/>
              <a:t>Clínica - Los Olivos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" y="2789967"/>
            <a:ext cx="12036571" cy="415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35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8" y="280353"/>
            <a:ext cx="7340282" cy="3149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2" y="3429000"/>
            <a:ext cx="4140834" cy="307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77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7A826C-FAC3-4360-A03A-98EC83000FB7}"/>
              </a:ext>
            </a:extLst>
          </p:cNvPr>
          <p:cNvSpPr txBox="1"/>
          <p:nvPr/>
        </p:nvSpPr>
        <p:spPr>
          <a:xfrm>
            <a:off x="1576663" y="1291349"/>
            <a:ext cx="56928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Explicación del </a:t>
            </a:r>
            <a:r>
              <a:rPr lang="en-US" sz="4000" b="1" dirty="0" err="1"/>
              <a:t>sistema</a:t>
            </a:r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r>
              <a:rPr lang="en-US" sz="4000" b="1" dirty="0"/>
              <a:t>Muchas gracias...</a:t>
            </a:r>
          </a:p>
        </p:txBody>
      </p:sp>
    </p:spTree>
    <p:extLst>
      <p:ext uri="{BB962C8B-B14F-4D97-AF65-F5344CB8AC3E}">
        <p14:creationId xmlns:p14="http://schemas.microsoft.com/office/powerpoint/2010/main" val="306399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8" y="337820"/>
            <a:ext cx="7223131" cy="518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64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/>
          <a:stretch/>
        </p:blipFill>
        <p:spPr bwMode="auto">
          <a:xfrm>
            <a:off x="4639095" y="5656855"/>
            <a:ext cx="1706143" cy="10183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06" y="283917"/>
            <a:ext cx="569595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E97A826C-FAC3-4360-A03A-98EC83000FB7}"/>
              </a:ext>
            </a:extLst>
          </p:cNvPr>
          <p:cNvSpPr txBox="1"/>
          <p:nvPr/>
        </p:nvSpPr>
        <p:spPr>
          <a:xfrm>
            <a:off x="6590356" y="1716206"/>
            <a:ext cx="269896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PE" sz="4000" b="1" u="sng" dirty="0"/>
              <a:t>DISEÑO DE LA BD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167705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19074"/>
            <a:ext cx="7059127" cy="646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96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1103154" y="191386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/>
              <a:t>CRONOGRAMA - 1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9" y="662054"/>
            <a:ext cx="11673204" cy="6013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58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1103154" y="4267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/>
              <a:t>CRONOGRAMA - 2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5" y="1423846"/>
            <a:ext cx="11604949" cy="451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92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318352"/>
            <a:ext cx="7429981" cy="174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2 Título"/>
          <p:cNvSpPr txBox="1">
            <a:spLocks/>
          </p:cNvSpPr>
          <p:nvPr/>
        </p:nvSpPr>
        <p:spPr>
          <a:xfrm>
            <a:off x="1113906" y="1766916"/>
            <a:ext cx="6695054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000" b="1" u="sng" dirty="0"/>
              <a:t>ROLES DEL SCRUM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52" y="2705735"/>
            <a:ext cx="10353675" cy="41522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2 Título"/>
          <p:cNvSpPr txBox="1">
            <a:spLocks/>
          </p:cNvSpPr>
          <p:nvPr/>
        </p:nvSpPr>
        <p:spPr>
          <a:xfrm>
            <a:off x="369152" y="2235067"/>
            <a:ext cx="3945472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2000" b="1" u="sng" dirty="0"/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76042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</TotalTime>
  <Words>35</Words>
  <Application>Microsoft Office PowerPoint</Application>
  <PresentationFormat>Panorámica</PresentationFormat>
  <Paragraphs>15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ALUMNO - RICHARD ANTONIO YACHI HUAMAN</cp:lastModifiedBy>
  <cp:revision>381</cp:revision>
  <dcterms:created xsi:type="dcterms:W3CDTF">2020-12-16T03:50:35Z</dcterms:created>
  <dcterms:modified xsi:type="dcterms:W3CDTF">2021-07-18T03:12:53Z</dcterms:modified>
</cp:coreProperties>
</file>