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swald Bold" charset="1" panose="000008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Aileron" charset="1" panose="00000500000000000000"/>
      <p:regular r:id="rId18"/>
    </p:embeddedFont>
    <p:embeddedFont>
      <p:font typeface="Aileron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15" Target="../media/image8.png" Type="http://schemas.openxmlformats.org/officeDocument/2006/relationships/image"/><Relationship Id="rId16" Target="../media/image9.svg" Type="http://schemas.openxmlformats.org/officeDocument/2006/relationships/image"/><Relationship Id="rId17" Target="../media/image10.png" Type="http://schemas.openxmlformats.org/officeDocument/2006/relationships/image"/><Relationship Id="rId18" Target="../media/image11.svg" Type="http://schemas.openxmlformats.org/officeDocument/2006/relationships/image"/><Relationship Id="rId19" Target="../media/image12.png" Type="http://schemas.openxmlformats.org/officeDocument/2006/relationships/image"/><Relationship Id="rId2" Target="slide3.xml" Type="http://schemas.openxmlformats.org/officeDocument/2006/relationships/slide"/><Relationship Id="rId20" Target="../media/image13.svg" Type="http://schemas.openxmlformats.org/officeDocument/2006/relationships/image"/><Relationship Id="rId21" Target="../media/image14.png" Type="http://schemas.openxmlformats.org/officeDocument/2006/relationships/image"/><Relationship Id="rId22" Target="../media/image15.png" Type="http://schemas.openxmlformats.org/officeDocument/2006/relationships/image"/><Relationship Id="rId23" Target="../media/image16.svg" Type="http://schemas.openxmlformats.org/officeDocument/2006/relationships/image"/><Relationship Id="rId24" Target="../media/image17.png" Type="http://schemas.openxmlformats.org/officeDocument/2006/relationships/image"/><Relationship Id="rId3" Target="slide5.xml" Type="http://schemas.openxmlformats.org/officeDocument/2006/relationships/slide"/><Relationship Id="rId4" Target="slide7.xml" Type="http://schemas.openxmlformats.org/officeDocument/2006/relationships/slide"/><Relationship Id="rId5" Target="slide9.xml" Type="http://schemas.openxmlformats.org/officeDocument/2006/relationships/slide"/><Relationship Id="rId6" Target="slide10.xml" Type="http://schemas.openxmlformats.org/officeDocument/2006/relationships/slid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12.png" Type="http://schemas.openxmlformats.org/officeDocument/2006/relationships/image"/><Relationship Id="rId16" Target="../media/image13.svg" Type="http://schemas.openxmlformats.org/officeDocument/2006/relationships/image"/><Relationship Id="rId17" Target="../media/image14.pn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21.png" Type="http://schemas.openxmlformats.org/officeDocument/2006/relationships/image"/><Relationship Id="rId20" Target="../media/image17.png" Type="http://schemas.openxmlformats.org/officeDocument/2006/relationships/image"/><Relationship Id="rId3" Target="slide2.xml" Type="http://schemas.openxmlformats.org/officeDocument/2006/relationships/slid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7.svg" Type="http://schemas.openxmlformats.org/officeDocument/2006/relationships/image"/><Relationship Id="rId12" Target="../media/image8.png" Type="http://schemas.openxmlformats.org/officeDocument/2006/relationships/image"/><Relationship Id="rId13" Target="../media/image9.svg" Type="http://schemas.openxmlformats.org/officeDocument/2006/relationships/image"/><Relationship Id="rId14" Target="../media/image10.png" Type="http://schemas.openxmlformats.org/officeDocument/2006/relationships/image"/><Relationship Id="rId15" Target="../media/image11.svg" Type="http://schemas.openxmlformats.org/officeDocument/2006/relationships/image"/><Relationship Id="rId16" Target="../media/image12.png" Type="http://schemas.openxmlformats.org/officeDocument/2006/relationships/image"/><Relationship Id="rId17" Target="../media/image13.svg" Type="http://schemas.openxmlformats.org/officeDocument/2006/relationships/image"/><Relationship Id="rId18" Target="../media/image14.png" Type="http://schemas.openxmlformats.org/officeDocument/2006/relationships/image"/><Relationship Id="rId19" Target="../media/image15.png" Type="http://schemas.openxmlformats.org/officeDocument/2006/relationships/image"/><Relationship Id="rId2" Target="../media/image23.png" Type="http://schemas.openxmlformats.org/officeDocument/2006/relationships/image"/><Relationship Id="rId20" Target="../media/image16.svg" Type="http://schemas.openxmlformats.org/officeDocument/2006/relationships/image"/><Relationship Id="rId21" Target="../media/image17.png" Type="http://schemas.openxmlformats.org/officeDocument/2006/relationships/image"/><Relationship Id="rId3" Target="slide2.xml" Type="http://schemas.openxmlformats.org/officeDocument/2006/relationships/slide"/><Relationship Id="rId4" Target="../media/image2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media/image2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slide2.xml" Type="http://schemas.openxmlformats.org/officeDocument/2006/relationships/slide"/><Relationship Id="rId4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slide2.xml" Type="http://schemas.openxmlformats.org/officeDocument/2006/relationships/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1779" y="778920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5"/>
                </a:lnTo>
                <a:lnTo>
                  <a:pt x="0" y="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6366">
            <a:off x="498543" y="7732554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4"/>
                </a:lnTo>
                <a:lnTo>
                  <a:pt x="0" y="1424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62676">
            <a:off x="12277628" y="8746912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2" y="0"/>
                </a:lnTo>
                <a:lnTo>
                  <a:pt x="1590082" y="814917"/>
                </a:lnTo>
                <a:lnTo>
                  <a:pt x="0" y="81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71073">
            <a:off x="5719197" y="690141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74175" y="604416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09137" y="8011132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2" y="0"/>
                </a:lnTo>
                <a:lnTo>
                  <a:pt x="1310302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5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84676" y="778920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1"/>
                </a:lnTo>
                <a:lnTo>
                  <a:pt x="0" y="12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5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7938" y="3117718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0" y="0"/>
                </a:lnTo>
                <a:lnTo>
                  <a:pt x="1431910" y="1347681"/>
                </a:lnTo>
                <a:lnTo>
                  <a:pt x="0" y="134768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14531">
            <a:off x="4497493" y="2769454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1"/>
                </a:lnTo>
                <a:lnTo>
                  <a:pt x="0" y="11983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45769">
            <a:off x="9272208" y="8485925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0" y="0"/>
                </a:lnTo>
                <a:lnTo>
                  <a:pt x="1336890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16392" y="2383759"/>
            <a:ext cx="1940802" cy="1090983"/>
          </a:xfrm>
          <a:custGeom>
            <a:avLst/>
            <a:gdLst/>
            <a:ahLst/>
            <a:cxnLst/>
            <a:rect r="r" b="b" t="t" l="l"/>
            <a:pathLst>
              <a:path h="1090983" w="1940802">
                <a:moveTo>
                  <a:pt x="0" y="0"/>
                </a:moveTo>
                <a:lnTo>
                  <a:pt x="1940802" y="0"/>
                </a:lnTo>
                <a:lnTo>
                  <a:pt x="1940802" y="1090984"/>
                </a:lnTo>
                <a:lnTo>
                  <a:pt x="0" y="109098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328636" y="3368630"/>
            <a:ext cx="9815307" cy="4208864"/>
            <a:chOff x="0" y="0"/>
            <a:chExt cx="1895495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019055" y="8917449"/>
            <a:ext cx="2249776" cy="1369551"/>
          </a:xfrm>
          <a:custGeom>
            <a:avLst/>
            <a:gdLst/>
            <a:ahLst/>
            <a:cxnLst/>
            <a:rect r="r" b="b" t="t" l="l"/>
            <a:pathLst>
              <a:path h="1369551" w="2249776">
                <a:moveTo>
                  <a:pt x="0" y="0"/>
                </a:moveTo>
                <a:lnTo>
                  <a:pt x="2249776" y="0"/>
                </a:lnTo>
                <a:lnTo>
                  <a:pt x="2249776" y="1369551"/>
                </a:lnTo>
                <a:lnTo>
                  <a:pt x="0" y="136955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alphaModFix amt="38000"/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28636" y="4515165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28636" y="3604488"/>
            <a:ext cx="9815307" cy="118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Y&amp;R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2835" y="7648957"/>
            <a:ext cx="12848809" cy="44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STATUS-PAGE.CASH-GUN.COM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00023" y="1028700"/>
            <a:ext cx="3687954" cy="8229600"/>
          </a:xfrm>
          <a:custGeom>
            <a:avLst/>
            <a:gdLst/>
            <a:ahLst/>
            <a:cxnLst/>
            <a:rect r="r" b="b" t="t" l="l"/>
            <a:pathLst>
              <a:path h="8229600" w="3687954">
                <a:moveTo>
                  <a:pt x="0" y="0"/>
                </a:moveTo>
                <a:lnTo>
                  <a:pt x="3687954" y="0"/>
                </a:lnTo>
                <a:lnTo>
                  <a:pt x="36879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 l="-41166" t="0" r="-1937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9055" y="8917449"/>
            <a:ext cx="2249776" cy="1369551"/>
          </a:xfrm>
          <a:custGeom>
            <a:avLst/>
            <a:gdLst/>
            <a:ahLst/>
            <a:cxnLst/>
            <a:rect r="r" b="b" t="t" l="l"/>
            <a:pathLst>
              <a:path h="1369551" w="2249776">
                <a:moveTo>
                  <a:pt x="0" y="0"/>
                </a:moveTo>
                <a:lnTo>
                  <a:pt x="2249776" y="0"/>
                </a:lnTo>
                <a:lnTo>
                  <a:pt x="2249776" y="1369551"/>
                </a:lnTo>
                <a:lnTo>
                  <a:pt x="0" y="1369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2307173" y="4839356"/>
            <a:ext cx="10819087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9564796" y="3688387"/>
            <a:ext cx="7452974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76661" y="1675765"/>
            <a:ext cx="880110" cy="88011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276661" y="3719407"/>
            <a:ext cx="880110" cy="88011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2" action="ppaction://hlinksldjump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76661" y="5763048"/>
            <a:ext cx="880110" cy="88011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276661" y="7806690"/>
            <a:ext cx="880110" cy="88011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3" action="ppaction://hlinksldjump"/>
                </a:rPr>
                <a:t>4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851228" y="2162916"/>
            <a:ext cx="880110" cy="88011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4" action="ppaction://hlinksldjump"/>
                </a:rPr>
                <a:t>5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851228" y="4744508"/>
            <a:ext cx="880110" cy="88011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5" action="ppaction://hlinksldjump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851228" y="7329593"/>
            <a:ext cx="880110" cy="88011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 u="sng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  <a:hlinkClick r:id="rId6" action="ppaction://hlinksldjump"/>
                </a:rPr>
                <a:t>7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5351998" y="2337571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5"/>
                </a:lnTo>
                <a:lnTo>
                  <a:pt x="0" y="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781940" y="258474"/>
            <a:ext cx="1370192" cy="770226"/>
          </a:xfrm>
          <a:custGeom>
            <a:avLst/>
            <a:gdLst/>
            <a:ahLst/>
            <a:cxnLst/>
            <a:rect r="r" b="b" t="t" l="l"/>
            <a:pathLst>
              <a:path h="770226" w="1370192">
                <a:moveTo>
                  <a:pt x="0" y="0"/>
                </a:moveTo>
                <a:lnTo>
                  <a:pt x="1370192" y="0"/>
                </a:lnTo>
                <a:lnTo>
                  <a:pt x="1370192" y="770226"/>
                </a:lnTo>
                <a:lnTo>
                  <a:pt x="0" y="7702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866366">
            <a:off x="1597802" y="5491057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2862676">
            <a:off x="647700" y="3929592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1" y="0"/>
                </a:lnTo>
                <a:lnTo>
                  <a:pt x="1590081" y="814916"/>
                </a:lnTo>
                <a:lnTo>
                  <a:pt x="0" y="8149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671073">
            <a:off x="5617897" y="3719407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204040" y="2765848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156735" y="8115181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5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531968" y="4831805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2"/>
                </a:lnTo>
                <a:lnTo>
                  <a:pt x="0" y="12021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50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37954" y="7806690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614531">
            <a:off x="5515129" y="5624618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1"/>
                </a:lnTo>
                <a:lnTo>
                  <a:pt x="0" y="119835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745769">
            <a:off x="3616263" y="6661148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8561266" y="1618615"/>
            <a:ext cx="3146962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Learn Status-Page Application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561266" y="3891174"/>
            <a:ext cx="3801355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Design The Architecture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561266" y="8026717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Monitoring/Logging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12338" y="2382943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CI/CD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112338" y="4945062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Budget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112338" y="7507182"/>
            <a:ext cx="3146962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Next Sprint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89000" y="407791"/>
            <a:ext cx="6099712" cy="1072529"/>
            <a:chOff x="0" y="0"/>
            <a:chExt cx="8132949" cy="1430039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-38100"/>
              <a:ext cx="8132949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 spc="107" b="true">
                  <a:solidFill>
                    <a:srgbClr val="3EDAD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Status-page infrastracture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938549"/>
              <a:ext cx="8132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Project Timeline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8546076" y="5958946"/>
            <a:ext cx="3045143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199" spc="6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Infrastructure As Code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4" y="619693"/>
            <a:ext cx="5962888" cy="8640462"/>
            <a:chOff x="0" y="0"/>
            <a:chExt cx="7950517" cy="11520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alphaModFix amt="65000"/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alphaModFix amt="55000"/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50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052954" y="0"/>
            <a:ext cx="11235046" cy="10287000"/>
          </a:xfrm>
          <a:custGeom>
            <a:avLst/>
            <a:gdLst/>
            <a:ahLst/>
            <a:cxnLst/>
            <a:rect r="r" b="b" t="t" l="l"/>
            <a:pathLst>
              <a:path h="10287000" w="11235046">
                <a:moveTo>
                  <a:pt x="0" y="0"/>
                </a:moveTo>
                <a:lnTo>
                  <a:pt x="11235046" y="0"/>
                </a:lnTo>
                <a:lnTo>
                  <a:pt x="112350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482" t="0" r="-469" b="-71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6000">
            <a:off x="6045129" y="-10668"/>
            <a:ext cx="12251839" cy="10308337"/>
          </a:xfrm>
          <a:custGeom>
            <a:avLst/>
            <a:gdLst/>
            <a:ahLst/>
            <a:cxnLst/>
            <a:rect r="r" b="b" t="t" l="l"/>
            <a:pathLst>
              <a:path h="10308337" w="12251839">
                <a:moveTo>
                  <a:pt x="0" y="21352"/>
                </a:moveTo>
                <a:lnTo>
                  <a:pt x="12233885" y="0"/>
                </a:lnTo>
                <a:lnTo>
                  <a:pt x="12251839" y="10286984"/>
                </a:lnTo>
                <a:lnTo>
                  <a:pt x="17954" y="10308336"/>
                </a:lnTo>
                <a:lnTo>
                  <a:pt x="0" y="21352"/>
                </a:lnTo>
                <a:close/>
              </a:path>
            </a:pathLst>
          </a:custGeom>
          <a:blipFill>
            <a:blip r:embed="rId2"/>
            <a:stretch>
              <a:fillRect l="-6004" t="-20903" r="-8461" b="-491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894" y="619693"/>
            <a:ext cx="5962888" cy="8640462"/>
            <a:chOff x="0" y="0"/>
            <a:chExt cx="7950517" cy="115206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8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alphaModFix amt="65000"/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5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alphaModFix amt="50000"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225" y="1028700"/>
            <a:ext cx="16015075" cy="7457387"/>
          </a:xfrm>
          <a:custGeom>
            <a:avLst/>
            <a:gdLst/>
            <a:ahLst/>
            <a:cxnLst/>
            <a:rect r="r" b="b" t="t" l="l"/>
            <a:pathLst>
              <a:path h="7457387" w="16015075">
                <a:moveTo>
                  <a:pt x="0" y="0"/>
                </a:moveTo>
                <a:lnTo>
                  <a:pt x="16015075" y="0"/>
                </a:lnTo>
                <a:lnTo>
                  <a:pt x="16015075" y="7457387"/>
                </a:lnTo>
                <a:lnTo>
                  <a:pt x="0" y="745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3" t="0" r="0" b="-438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0">
            <a:off x="7544620" y="131082"/>
            <a:ext cx="10743380" cy="5546270"/>
          </a:xfrm>
          <a:custGeom>
            <a:avLst/>
            <a:gdLst/>
            <a:ahLst/>
            <a:cxnLst/>
            <a:rect r="r" b="b" t="t" l="l"/>
            <a:pathLst>
              <a:path h="5546270" w="10743380">
                <a:moveTo>
                  <a:pt x="0" y="0"/>
                </a:moveTo>
                <a:lnTo>
                  <a:pt x="10743380" y="0"/>
                </a:lnTo>
                <a:lnTo>
                  <a:pt x="10743380" y="5546271"/>
                </a:lnTo>
                <a:lnTo>
                  <a:pt x="0" y="5546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4620" y="5825014"/>
            <a:ext cx="10743380" cy="4150256"/>
          </a:xfrm>
          <a:custGeom>
            <a:avLst/>
            <a:gdLst/>
            <a:ahLst/>
            <a:cxnLst/>
            <a:rect r="r" b="b" t="t" l="l"/>
            <a:pathLst>
              <a:path h="4150256" w="10743380">
                <a:moveTo>
                  <a:pt x="0" y="0"/>
                </a:moveTo>
                <a:lnTo>
                  <a:pt x="10743380" y="0"/>
                </a:lnTo>
                <a:lnTo>
                  <a:pt x="10743380" y="4150256"/>
                </a:lnTo>
                <a:lnTo>
                  <a:pt x="0" y="415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55" t="0" r="-1555" b="-3679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22125" y="823269"/>
            <a:ext cx="5962888" cy="8640462"/>
            <a:chOff x="0" y="0"/>
            <a:chExt cx="7950517" cy="115206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826109" y="2748178"/>
              <a:ext cx="2032817" cy="1142074"/>
            </a:xfrm>
            <a:custGeom>
              <a:avLst/>
              <a:gdLst/>
              <a:ahLst/>
              <a:cxnLst/>
              <a:rect r="r" b="b" t="t" l="l"/>
              <a:pathLst>
                <a:path h="1142074" w="2032817">
                  <a:moveTo>
                    <a:pt x="0" y="0"/>
                  </a:moveTo>
                  <a:lnTo>
                    <a:pt x="2032818" y="0"/>
                  </a:lnTo>
                  <a:lnTo>
                    <a:pt x="2032818" y="1142073"/>
                  </a:lnTo>
                  <a:lnTo>
                    <a:pt x="0" y="1142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8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866366">
              <a:off x="210607" y="4280939"/>
              <a:ext cx="1898791" cy="1898791"/>
            </a:xfrm>
            <a:custGeom>
              <a:avLst/>
              <a:gdLst/>
              <a:ahLst/>
              <a:cxnLst/>
              <a:rect r="r" b="b" t="t" l="l"/>
              <a:pathLst>
                <a:path h="1898791" w="1898791">
                  <a:moveTo>
                    <a:pt x="0" y="0"/>
                  </a:moveTo>
                  <a:lnTo>
                    <a:pt x="1898791" y="0"/>
                  </a:lnTo>
                  <a:lnTo>
                    <a:pt x="1898791" y="1898792"/>
                  </a:lnTo>
                  <a:lnTo>
                    <a:pt x="0" y="1898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2862676">
              <a:off x="55118" y="1972228"/>
              <a:ext cx="2120108" cy="1086556"/>
            </a:xfrm>
            <a:custGeom>
              <a:avLst/>
              <a:gdLst/>
              <a:ahLst/>
              <a:cxnLst/>
              <a:rect r="r" b="b" t="t" l="l"/>
              <a:pathLst>
                <a:path h="1086556" w="2120108">
                  <a:moveTo>
                    <a:pt x="0" y="0"/>
                  </a:moveTo>
                  <a:lnTo>
                    <a:pt x="2120109" y="0"/>
                  </a:lnTo>
                  <a:lnTo>
                    <a:pt x="2120109" y="1086556"/>
                  </a:lnTo>
                  <a:lnTo>
                    <a:pt x="0" y="1086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671073">
              <a:off x="4371078" y="114299"/>
              <a:ext cx="1323755" cy="1483198"/>
            </a:xfrm>
            <a:custGeom>
              <a:avLst/>
              <a:gdLst/>
              <a:ahLst/>
              <a:cxnLst/>
              <a:rect r="r" b="b" t="t" l="l"/>
              <a:pathLst>
                <a:path h="1483198" w="1323755">
                  <a:moveTo>
                    <a:pt x="0" y="0"/>
                  </a:moveTo>
                  <a:lnTo>
                    <a:pt x="1323754" y="0"/>
                  </a:lnTo>
                  <a:lnTo>
                    <a:pt x="1323754" y="1483199"/>
                  </a:lnTo>
                  <a:lnTo>
                    <a:pt x="0" y="1483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32383" y="1711797"/>
              <a:ext cx="1607417" cy="1607417"/>
            </a:xfrm>
            <a:custGeom>
              <a:avLst/>
              <a:gdLst/>
              <a:ahLst/>
              <a:cxnLst/>
              <a:rect r="r" b="b" t="t" l="l"/>
              <a:pathLst>
                <a:path h="1607417" w="1607417">
                  <a:moveTo>
                    <a:pt x="0" y="0"/>
                  </a:moveTo>
                  <a:lnTo>
                    <a:pt x="1607417" y="0"/>
                  </a:lnTo>
                  <a:lnTo>
                    <a:pt x="1607417" y="1607418"/>
                  </a:lnTo>
                  <a:lnTo>
                    <a:pt x="0" y="16074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alphaModFix amt="65000"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60002" y="9996299"/>
              <a:ext cx="1747069" cy="1524318"/>
            </a:xfrm>
            <a:custGeom>
              <a:avLst/>
              <a:gdLst/>
              <a:ahLst/>
              <a:cxnLst/>
              <a:rect r="r" b="b" t="t" l="l"/>
              <a:pathLst>
                <a:path h="1524318" w="1747069">
                  <a:moveTo>
                    <a:pt x="0" y="0"/>
                  </a:moveTo>
                  <a:lnTo>
                    <a:pt x="1747069" y="0"/>
                  </a:lnTo>
                  <a:lnTo>
                    <a:pt x="1747069" y="1524318"/>
                  </a:lnTo>
                  <a:lnTo>
                    <a:pt x="0" y="1524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5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30140" y="5585071"/>
              <a:ext cx="1602815" cy="1602815"/>
            </a:xfrm>
            <a:custGeom>
              <a:avLst/>
              <a:gdLst/>
              <a:ahLst/>
              <a:cxnLst/>
              <a:rect r="r" b="b" t="t" l="l"/>
              <a:pathLst>
                <a:path h="1602815" w="1602815">
                  <a:moveTo>
                    <a:pt x="0" y="0"/>
                  </a:moveTo>
                  <a:lnTo>
                    <a:pt x="1602815" y="0"/>
                  </a:lnTo>
                  <a:lnTo>
                    <a:pt x="1602815" y="1602815"/>
                  </a:lnTo>
                  <a:lnTo>
                    <a:pt x="0" y="160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50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21131" y="6985876"/>
              <a:ext cx="1909214" cy="1796907"/>
            </a:xfrm>
            <a:custGeom>
              <a:avLst/>
              <a:gdLst/>
              <a:ahLst/>
              <a:cxnLst/>
              <a:rect r="r" b="b" t="t" l="l"/>
              <a:pathLst>
                <a:path h="1796907" w="1909214">
                  <a:moveTo>
                    <a:pt x="0" y="0"/>
                  </a:moveTo>
                  <a:lnTo>
                    <a:pt x="1909214" y="0"/>
                  </a:lnTo>
                  <a:lnTo>
                    <a:pt x="1909214" y="1796907"/>
                  </a:lnTo>
                  <a:lnTo>
                    <a:pt x="0" y="1796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39000"/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614531">
              <a:off x="4369122" y="9363932"/>
              <a:ext cx="1597801" cy="1597801"/>
            </a:xfrm>
            <a:custGeom>
              <a:avLst/>
              <a:gdLst/>
              <a:ahLst/>
              <a:cxnLst/>
              <a:rect r="r" b="b" t="t" l="l"/>
              <a:pathLst>
                <a:path h="1597801" w="1597801">
                  <a:moveTo>
                    <a:pt x="0" y="0"/>
                  </a:moveTo>
                  <a:lnTo>
                    <a:pt x="1597801" y="0"/>
                  </a:lnTo>
                  <a:lnTo>
                    <a:pt x="1597801" y="1597801"/>
                  </a:lnTo>
                  <a:lnTo>
                    <a:pt x="0" y="1597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745769">
              <a:off x="5997053" y="6557422"/>
              <a:ext cx="1782521" cy="1782521"/>
            </a:xfrm>
            <a:custGeom>
              <a:avLst/>
              <a:gdLst/>
              <a:ahLst/>
              <a:cxnLst/>
              <a:rect r="r" b="b" t="t" l="l"/>
              <a:pathLst>
                <a:path h="1782521" w="1782521">
                  <a:moveTo>
                    <a:pt x="0" y="0"/>
                  </a:moveTo>
                  <a:lnTo>
                    <a:pt x="1782521" y="0"/>
                  </a:lnTo>
                  <a:lnTo>
                    <a:pt x="1782521" y="1782521"/>
                  </a:lnTo>
                  <a:lnTo>
                    <a:pt x="0" y="1782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29137" y="202377"/>
            <a:ext cx="16024823" cy="9882246"/>
          </a:xfrm>
          <a:custGeom>
            <a:avLst/>
            <a:gdLst/>
            <a:ahLst/>
            <a:cxnLst/>
            <a:rect r="r" b="b" t="t" l="l"/>
            <a:pathLst>
              <a:path h="9882246" w="16024823">
                <a:moveTo>
                  <a:pt x="0" y="0"/>
                </a:moveTo>
                <a:lnTo>
                  <a:pt x="16024822" y="0"/>
                </a:lnTo>
                <a:lnTo>
                  <a:pt x="16024822" y="9882246"/>
                </a:lnTo>
                <a:lnTo>
                  <a:pt x="0" y="988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47" r="0" b="-7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97786" y="2225559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6"/>
                </a:lnTo>
                <a:lnTo>
                  <a:pt x="0" y="856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6366">
            <a:off x="-156669" y="4654865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62676">
            <a:off x="41339" y="1282646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1" y="0"/>
                </a:lnTo>
                <a:lnTo>
                  <a:pt x="1590081" y="814917"/>
                </a:lnTo>
                <a:lnTo>
                  <a:pt x="0" y="814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71073">
            <a:off x="2368818" y="807984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9663" y="3897022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378" y="8941385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57981" y="5632964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1"/>
                </a:lnTo>
                <a:lnTo>
                  <a:pt x="0" y="1202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3776" y="6683568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14531">
            <a:off x="2962217" y="8467110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0"/>
                </a:lnTo>
                <a:lnTo>
                  <a:pt x="0" y="11983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45769">
            <a:off x="2196781" y="6963283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action="ppaction://hlinksldjump"/>
          </p:cNvPr>
          <p:cNvSpPr/>
          <p:nvPr/>
        </p:nvSpPr>
        <p:spPr>
          <a:xfrm flipH="false" flipV="false" rot="0">
            <a:off x="0" y="86266"/>
            <a:ext cx="14011166" cy="7942468"/>
          </a:xfrm>
          <a:custGeom>
            <a:avLst/>
            <a:gdLst/>
            <a:ahLst/>
            <a:cxnLst/>
            <a:rect r="r" b="b" t="t" l="l"/>
            <a:pathLst>
              <a:path h="7942468" w="14011166">
                <a:moveTo>
                  <a:pt x="0" y="0"/>
                </a:moveTo>
                <a:lnTo>
                  <a:pt x="14011166" y="0"/>
                </a:lnTo>
                <a:lnTo>
                  <a:pt x="14011166" y="7942468"/>
                </a:lnTo>
                <a:lnTo>
                  <a:pt x="0" y="7942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3" t="0" r="-30254" b="-175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78152" y="86266"/>
            <a:ext cx="7011407" cy="7942468"/>
          </a:xfrm>
          <a:custGeom>
            <a:avLst/>
            <a:gdLst/>
            <a:ahLst/>
            <a:cxnLst/>
            <a:rect r="r" b="b" t="t" l="l"/>
            <a:pathLst>
              <a:path h="7942468" w="7011407">
                <a:moveTo>
                  <a:pt x="0" y="0"/>
                </a:moveTo>
                <a:lnTo>
                  <a:pt x="7011407" y="0"/>
                </a:lnTo>
                <a:lnTo>
                  <a:pt x="7011407" y="7942468"/>
                </a:lnTo>
                <a:lnTo>
                  <a:pt x="0" y="7942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029" t="0" r="-88919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8996" y="588645"/>
            <a:ext cx="3784104" cy="66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b="true" sz="3699" spc="11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Monthly budget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38505" y="2065439"/>
            <a:ext cx="8465183" cy="455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vpc + NAT = 30$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3 EC2 t2.medium = 67.89$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EKS = 70$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ELB - 100K Requests = 18.5$</a:t>
            </a:r>
          </a:p>
          <a:p>
            <a:pPr algn="just">
              <a:lnSpc>
                <a:spcPts val="6116"/>
              </a:lnSpc>
            </a:pPr>
            <a:r>
              <a:rPr lang="en-US" sz="2998" spc="8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RDS t3.micro - 20GB = 16$</a:t>
            </a:r>
          </a:p>
          <a:p>
            <a:pPr algn="just">
              <a:lnSpc>
                <a:spcPts val="61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940248" y="6707601"/>
            <a:ext cx="3821757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  <a:spcBef>
                <a:spcPct val="0"/>
              </a:spcBef>
            </a:pPr>
            <a:r>
              <a:rPr lang="en-US" sz="3200" spc="96" u="sng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  <a:hlinkClick r:id="rId2" action="ppaction://hlinksldjump"/>
              </a:rPr>
              <a:t>total cost = 202.39$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007355" y="1413993"/>
            <a:ext cx="1524613" cy="856555"/>
          </a:xfrm>
          <a:custGeom>
            <a:avLst/>
            <a:gdLst/>
            <a:ahLst/>
            <a:cxnLst/>
            <a:rect r="r" b="b" t="t" l="l"/>
            <a:pathLst>
              <a:path h="856555" w="1524613">
                <a:moveTo>
                  <a:pt x="0" y="0"/>
                </a:moveTo>
                <a:lnTo>
                  <a:pt x="1524613" y="0"/>
                </a:lnTo>
                <a:lnTo>
                  <a:pt x="1524613" y="856555"/>
                </a:lnTo>
                <a:lnTo>
                  <a:pt x="0" y="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66366">
            <a:off x="1597802" y="5491057"/>
            <a:ext cx="1424093" cy="1424093"/>
          </a:xfrm>
          <a:custGeom>
            <a:avLst/>
            <a:gdLst/>
            <a:ahLst/>
            <a:cxnLst/>
            <a:rect r="r" b="b" t="t" l="l"/>
            <a:pathLst>
              <a:path h="1424093" w="1424093">
                <a:moveTo>
                  <a:pt x="0" y="0"/>
                </a:moveTo>
                <a:lnTo>
                  <a:pt x="1424093" y="0"/>
                </a:lnTo>
                <a:lnTo>
                  <a:pt x="1424093" y="1424093"/>
                </a:lnTo>
                <a:lnTo>
                  <a:pt x="0" y="14240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62676">
            <a:off x="1484079" y="3005840"/>
            <a:ext cx="1590081" cy="814917"/>
          </a:xfrm>
          <a:custGeom>
            <a:avLst/>
            <a:gdLst/>
            <a:ahLst/>
            <a:cxnLst/>
            <a:rect r="r" b="b" t="t" l="l"/>
            <a:pathLst>
              <a:path h="814917" w="1590081">
                <a:moveTo>
                  <a:pt x="0" y="0"/>
                </a:moveTo>
                <a:lnTo>
                  <a:pt x="1590082" y="0"/>
                </a:lnTo>
                <a:lnTo>
                  <a:pt x="1590082" y="814917"/>
                </a:lnTo>
                <a:lnTo>
                  <a:pt x="0" y="814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71073">
            <a:off x="5617897" y="3719407"/>
            <a:ext cx="992816" cy="1112399"/>
          </a:xfrm>
          <a:custGeom>
            <a:avLst/>
            <a:gdLst/>
            <a:ahLst/>
            <a:cxnLst/>
            <a:rect r="r" b="b" t="t" l="l"/>
            <a:pathLst>
              <a:path h="1112399" w="992816">
                <a:moveTo>
                  <a:pt x="0" y="0"/>
                </a:moveTo>
                <a:lnTo>
                  <a:pt x="992816" y="0"/>
                </a:lnTo>
                <a:lnTo>
                  <a:pt x="992816" y="1112398"/>
                </a:lnTo>
                <a:lnTo>
                  <a:pt x="0" y="1112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6322" y="2269180"/>
            <a:ext cx="1205563" cy="1205563"/>
          </a:xfrm>
          <a:custGeom>
            <a:avLst/>
            <a:gdLst/>
            <a:ahLst/>
            <a:cxnLst/>
            <a:rect r="r" b="b" t="t" l="l"/>
            <a:pathLst>
              <a:path h="1205563" w="1205563">
                <a:moveTo>
                  <a:pt x="0" y="0"/>
                </a:moveTo>
                <a:lnTo>
                  <a:pt x="1205563" y="0"/>
                </a:lnTo>
                <a:lnTo>
                  <a:pt x="1205563" y="1205563"/>
                </a:lnTo>
                <a:lnTo>
                  <a:pt x="0" y="12055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56735" y="8115181"/>
            <a:ext cx="1310302" cy="1143238"/>
          </a:xfrm>
          <a:custGeom>
            <a:avLst/>
            <a:gdLst/>
            <a:ahLst/>
            <a:cxnLst/>
            <a:rect r="r" b="b" t="t" l="l"/>
            <a:pathLst>
              <a:path h="1143238" w="1310302">
                <a:moveTo>
                  <a:pt x="0" y="0"/>
                </a:moveTo>
                <a:lnTo>
                  <a:pt x="1310301" y="0"/>
                </a:lnTo>
                <a:lnTo>
                  <a:pt x="1310301" y="1143238"/>
                </a:lnTo>
                <a:lnTo>
                  <a:pt x="0" y="1143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31968" y="4831805"/>
            <a:ext cx="1202112" cy="1202112"/>
          </a:xfrm>
          <a:custGeom>
            <a:avLst/>
            <a:gdLst/>
            <a:ahLst/>
            <a:cxnLst/>
            <a:rect r="r" b="b" t="t" l="l"/>
            <a:pathLst>
              <a:path h="1202112" w="1202112">
                <a:moveTo>
                  <a:pt x="0" y="0"/>
                </a:moveTo>
                <a:lnTo>
                  <a:pt x="1202111" y="0"/>
                </a:lnTo>
                <a:lnTo>
                  <a:pt x="1202111" y="1202112"/>
                </a:lnTo>
                <a:lnTo>
                  <a:pt x="0" y="12021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7954" y="7806690"/>
            <a:ext cx="1431910" cy="1347680"/>
          </a:xfrm>
          <a:custGeom>
            <a:avLst/>
            <a:gdLst/>
            <a:ahLst/>
            <a:cxnLst/>
            <a:rect r="r" b="b" t="t" l="l"/>
            <a:pathLst>
              <a:path h="1347680" w="1431910">
                <a:moveTo>
                  <a:pt x="0" y="0"/>
                </a:moveTo>
                <a:lnTo>
                  <a:pt x="1431911" y="0"/>
                </a:lnTo>
                <a:lnTo>
                  <a:pt x="1431911" y="1347680"/>
                </a:lnTo>
                <a:lnTo>
                  <a:pt x="0" y="13476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14531">
            <a:off x="5515129" y="5624618"/>
            <a:ext cx="1198351" cy="1198351"/>
          </a:xfrm>
          <a:custGeom>
            <a:avLst/>
            <a:gdLst/>
            <a:ahLst/>
            <a:cxnLst/>
            <a:rect r="r" b="b" t="t" l="l"/>
            <a:pathLst>
              <a:path h="1198351" w="1198351">
                <a:moveTo>
                  <a:pt x="0" y="0"/>
                </a:moveTo>
                <a:lnTo>
                  <a:pt x="1198351" y="0"/>
                </a:lnTo>
                <a:lnTo>
                  <a:pt x="1198351" y="1198351"/>
                </a:lnTo>
                <a:lnTo>
                  <a:pt x="0" y="119835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45769">
            <a:off x="3616263" y="6661148"/>
            <a:ext cx="1336891" cy="1336891"/>
          </a:xfrm>
          <a:custGeom>
            <a:avLst/>
            <a:gdLst/>
            <a:ahLst/>
            <a:cxnLst/>
            <a:rect r="r" b="b" t="t" l="l"/>
            <a:pathLst>
              <a:path h="1336891" w="1336891">
                <a:moveTo>
                  <a:pt x="0" y="0"/>
                </a:moveTo>
                <a:lnTo>
                  <a:pt x="1336891" y="0"/>
                </a:lnTo>
                <a:lnTo>
                  <a:pt x="1336891" y="1336891"/>
                </a:lnTo>
                <a:lnTo>
                  <a:pt x="0" y="133689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DAGVpEGEpd4</dc:identifier>
  <dcterms:modified xsi:type="dcterms:W3CDTF">2011-08-01T06:04:30Z</dcterms:modified>
  <cp:revision>1</cp:revision>
  <dc:title>Schneider and Co. Interiors</dc:title>
</cp:coreProperties>
</file>