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5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2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5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2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AA09A33C-92D0-521C-A6BA-E3DE8EDA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28" r="9583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C82FDE-324E-F0BA-C601-06B9EEA47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HR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4F85E-BF2D-8787-E8F3-6124F2AAC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dirty="0"/>
              <a:t>Prepared By : Mohammed Rumaan Nawaz</a:t>
            </a:r>
          </a:p>
          <a:p>
            <a:r>
              <a:rPr lang="en-US" dirty="0"/>
              <a:t>                             Date : 2/2/2025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34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CE87E6C2-7738-FBC1-4A3A-7884F87B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18" r="23232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AB34FE-0B55-1AA3-2626-164AEBDC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F90E6-7863-6AD8-9F37-CE728FC7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1850571"/>
            <a:ext cx="6821424" cy="4312485"/>
          </a:xfrm>
        </p:spPr>
        <p:txBody>
          <a:bodyPr>
            <a:normAutofit/>
          </a:bodyPr>
          <a:lstStyle/>
          <a:p>
            <a:r>
              <a:rPr lang="en-US" dirty="0"/>
              <a:t>The HR Analytics Dashboard is </a:t>
            </a:r>
            <a:r>
              <a:rPr lang="en-US" b="1" dirty="0"/>
              <a:t>well-structured, visually appealing, and informative</a:t>
            </a:r>
            <a:r>
              <a:rPr lang="en-US" dirty="0"/>
              <a:t>, effectively conveying HR-related insights. Implementing the recommended improvements will enhance its usability, interactivity, and overall impact in facilitating data-driven HR decision-making.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9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8DFC1-CC51-2D1B-0B02-0CC48367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Objective</a:t>
            </a:r>
            <a:br>
              <a:rPr lang="en-US" b="1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9B9D-C0C7-B93E-E822-3AEFA0A8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The objective of this project is to develop an HR Analytics Dashboard that provides comprehensive insights into employee data, aiding in strategic decision-making. The dashboard aims to: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Analyze workforce demographics to identify diversity gaps.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Monitor attrition trends to enhance employee retention strategies.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Assess job satisfaction levels to improve workplace engagement.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Evaluate employee performance for targeted training and development.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Track salary distribution to ensure fair compensation practices.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Identify absenteeism patterns to address potential work culture issues.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6A4892E-76F1-A6B9-48E4-9751B86BD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9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AF44D-D7A4-028E-31D6-79D8C629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Introduction</a:t>
            </a:r>
            <a:br>
              <a:rPr lang="en-US" b="1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C8AB-B108-64B3-67DC-7FC9A9968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r>
              <a:rPr lang="en-US" dirty="0"/>
              <a:t>The HR Analytics Dashboard serves as a crucial tool for analyzing key human resource metrics, enabling data-driven decision-making. This report provides a comprehensive review of the dashboard, assessing its design, usability, data visualization, and overall effectiveness in delivering actionable insights.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eport Add">
            <a:extLst>
              <a:ext uri="{FF2B5EF4-FFF2-40B4-BE49-F238E27FC236}">
                <a16:creationId xmlns:a16="http://schemas.microsoft.com/office/drawing/2014/main" id="{4824FE1F-EAB2-2557-0ECD-C1F551338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7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917D2-E03D-0C25-20AC-36DEDF3D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Design &amp; Layout</a:t>
            </a:r>
            <a:br>
              <a:rPr lang="en-US" b="1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A264-EB68-7BA4-4D03-3110E441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dashboard follows a </a:t>
            </a:r>
            <a:r>
              <a:rPr lang="en-US" b="1" dirty="0"/>
              <a:t>clean and structured layout</a:t>
            </a:r>
            <a:r>
              <a:rPr lang="en-US" dirty="0"/>
              <a:t>, ensuring clarity and ease of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consistent color scheme and font selection</a:t>
            </a:r>
            <a:r>
              <a:rPr lang="en-US" dirty="0"/>
              <a:t> enhance readability and visual appeal.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Elements are </a:t>
            </a:r>
            <a:r>
              <a:rPr lang="en-US" b="1" dirty="0"/>
              <a:t>well-aligned and spaced appropriately</a:t>
            </a:r>
            <a:r>
              <a:rPr lang="en-US" dirty="0"/>
              <a:t>, preventing clutter.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Recommendation:</a:t>
            </a:r>
            <a:r>
              <a:rPr lang="en-US" dirty="0"/>
              <a:t> Consider incorporating company branding, such as a logo and theme colors, to enhance professionalism.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oryboard">
            <a:extLst>
              <a:ext uri="{FF2B5EF4-FFF2-40B4-BE49-F238E27FC236}">
                <a16:creationId xmlns:a16="http://schemas.microsoft.com/office/drawing/2014/main" id="{86D433B1-A075-6AC9-B21E-DBD4FDCC6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23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e charts 3D art">
            <a:extLst>
              <a:ext uri="{FF2B5EF4-FFF2-40B4-BE49-F238E27FC236}">
                <a16:creationId xmlns:a16="http://schemas.microsoft.com/office/drawing/2014/main" id="{0937C6FE-DB0E-4E64-963B-372FD6F9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59" r="26985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C8EDC9-5750-735E-B0D5-F1F7B52B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Data Visualization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5852-18BA-26C3-74E0-49F8C247C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use of </a:t>
            </a:r>
            <a:r>
              <a:rPr lang="en-US" b="1" dirty="0"/>
              <a:t>bar charts, pie charts, and KPI indicators</a:t>
            </a:r>
            <a:r>
              <a:rPr lang="en-US" dirty="0"/>
              <a:t> effectively presents HR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elements are </a:t>
            </a:r>
            <a:r>
              <a:rPr lang="en-US" b="1" dirty="0"/>
              <a:t>clear and appropriately labeled</a:t>
            </a:r>
            <a:r>
              <a:rPr lang="en-US" dirty="0"/>
              <a:t>, making the data easy to interpret.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contrast is generally effective, but pie chart segments could be more distinguishable.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Recommendation:</a:t>
            </a:r>
            <a:r>
              <a:rPr lang="en-US" dirty="0"/>
              <a:t> Introduce interactive features such as tooltips, drill-through options, and slicers for enhanced data exploration.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7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-colored paper-craft art">
            <a:extLst>
              <a:ext uri="{FF2B5EF4-FFF2-40B4-BE49-F238E27FC236}">
                <a16:creationId xmlns:a16="http://schemas.microsoft.com/office/drawing/2014/main" id="{472B3CDF-FCFE-9845-95F9-A58E0CE8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90" r="26453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BAB6C-D954-749F-2C68-022E9C2B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Usability &amp; Navigation</a:t>
            </a:r>
            <a:br>
              <a:rPr lang="en-US" b="1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7C43-13DD-CEBF-8ABC-292D6DB3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Labels and headings are </a:t>
            </a:r>
            <a:r>
              <a:rPr lang="en-US" b="1" dirty="0"/>
              <a:t>clear and intuitive</a:t>
            </a:r>
            <a:r>
              <a:rPr lang="en-US" dirty="0"/>
              <a:t>, allowing for quick comprehension of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dashboard design promotes </a:t>
            </a:r>
            <a:r>
              <a:rPr lang="en-US" b="1" dirty="0"/>
              <a:t>easy navigation and user engagement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Recommendation:</a:t>
            </a:r>
            <a:r>
              <a:rPr lang="en-US" dirty="0"/>
              <a:t> If multiple pages exist, add navigation buttons or a menu for seamless transitions. A data glossary could also be included to clarify specific HR terms.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8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2E476020-C0C4-8383-3948-63B46F08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67" r="27644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BCC305-4C82-1065-B7A5-8F4A91A8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Key Metrics &amp; Insights</a:t>
            </a:r>
            <a:br>
              <a:rPr lang="en-US" b="1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0C3F-A6C1-B799-E1B1-CB7D0530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 b="1" dirty="0"/>
              <a:t>5.1 Employee Demographics (Pie Chart)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Displays </a:t>
            </a:r>
            <a:r>
              <a:rPr lang="en-US" sz="1900" b="1" dirty="0"/>
              <a:t>employee distribution by department, gender, or age group</a:t>
            </a:r>
            <a:r>
              <a:rPr lang="en-US" sz="1900" dirty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Key Insight:</a:t>
            </a:r>
            <a:r>
              <a:rPr lang="en-US" sz="1900" dirty="0"/>
              <a:t> If any category dominates, it indicates an imbalance that HR might address (e.g., diversity initiatives).</a:t>
            </a:r>
          </a:p>
          <a:p>
            <a:pPr>
              <a:lnSpc>
                <a:spcPct val="100000"/>
              </a:lnSpc>
            </a:pPr>
            <a:r>
              <a:rPr lang="en-US" sz="1900" b="1" dirty="0"/>
              <a:t>5.2 Attrition Rate (Graph)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Showcases </a:t>
            </a:r>
            <a:r>
              <a:rPr lang="en-US" sz="1900" b="1" dirty="0"/>
              <a:t>employee turnover trends over time</a:t>
            </a:r>
            <a:r>
              <a:rPr lang="en-US" sz="1900" dirty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Key Insight:</a:t>
            </a:r>
            <a:r>
              <a:rPr lang="en-US" sz="1900" dirty="0"/>
              <a:t> If attrition is high in certain months or departments, HR should investigate reasons like job dissatisfaction, workload, or management issues.</a:t>
            </a: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5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AD5B2-5D26-B118-A0B2-FB8BD0AA31A6}"/>
              </a:ext>
            </a:extLst>
          </p:cNvPr>
          <p:cNvSpPr txBox="1"/>
          <p:nvPr/>
        </p:nvSpPr>
        <p:spPr>
          <a:xfrm>
            <a:off x="685800" y="1328059"/>
            <a:ext cx="6415088" cy="463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5.3 Job Satisfaction (Table)</a:t>
            </a:r>
            <a:endParaRPr lang="en-US" b="1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Categorizes employees by </a:t>
            </a:r>
            <a:r>
              <a:rPr lang="en-US" b="1" dirty="0"/>
              <a:t>job satisfaction scores</a:t>
            </a:r>
            <a:r>
              <a:rPr lang="en-US" dirty="0"/>
              <a:t> (e.g., low, medium, high).</a:t>
            </a: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Key Insight:</a:t>
            </a:r>
            <a:r>
              <a:rPr lang="en-US" dirty="0"/>
              <a:t> If a significant percentage reports low satisfaction, HR may need to implement engagement strategies, better compensation, or work-life balance improvements.</a:t>
            </a: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5.4 Employee Performance Metrics</a:t>
            </a:r>
            <a:endParaRPr lang="en-US" b="1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Highlights </a:t>
            </a:r>
            <a:r>
              <a:rPr lang="en-US" b="1" dirty="0"/>
              <a:t>average performance ratings across departments</a:t>
            </a:r>
            <a:r>
              <a:rPr lang="en-US" dirty="0"/>
              <a:t>.</a:t>
            </a: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Key Insight:</a:t>
            </a:r>
            <a:r>
              <a:rPr lang="en-US" dirty="0"/>
              <a:t> If certain teams underperform, targeted training or leadership interventions may be required.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28C6EC73-FE76-9036-7621-5CEDF8290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5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iodic table of elements">
            <a:extLst>
              <a:ext uri="{FF2B5EF4-FFF2-40B4-BE49-F238E27FC236}">
                <a16:creationId xmlns:a16="http://schemas.microsoft.com/office/drawing/2014/main" id="{15DCB911-4F97-20B3-0923-69F97CE3C5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80" r="26300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BEEACE-3E31-21E2-1664-B3C0D0EEAC69}"/>
              </a:ext>
            </a:extLst>
          </p:cNvPr>
          <p:cNvSpPr txBox="1"/>
          <p:nvPr/>
        </p:nvSpPr>
        <p:spPr>
          <a:xfrm>
            <a:off x="5050971" y="827315"/>
            <a:ext cx="6433893" cy="5335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5.5 Salary Distribution &amp; Benefits</a:t>
            </a:r>
            <a:endParaRPr lang="en-US" b="1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Displays </a:t>
            </a:r>
            <a:r>
              <a:rPr lang="en-US" b="1" dirty="0"/>
              <a:t>salary ranges per role or department</a:t>
            </a:r>
            <a:r>
              <a:rPr lang="en-US" dirty="0"/>
              <a:t>.</a:t>
            </a: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Key Insight:</a:t>
            </a:r>
            <a:r>
              <a:rPr lang="en-US" dirty="0"/>
              <a:t> Disparities in pay might indicate the need for salary adjustments or competitive benchmarking.</a:t>
            </a: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5.6 Attendance &amp; Leave Patterns</a:t>
            </a:r>
            <a:endParaRPr lang="en-US" b="1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Depicts </a:t>
            </a:r>
            <a:r>
              <a:rPr lang="en-US" b="1" dirty="0"/>
              <a:t>absenteeism trends over time</a:t>
            </a:r>
            <a:r>
              <a:rPr lang="en-US" dirty="0"/>
              <a:t>.</a:t>
            </a: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Key Insight:</a:t>
            </a:r>
            <a:r>
              <a:rPr lang="en-US" dirty="0"/>
              <a:t> Frequent leaves in specific months or teams may signal burnout, poor work culture, or operational inefficiencies.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98834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HR Analytics </vt:lpstr>
      <vt:lpstr>Objective </vt:lpstr>
      <vt:lpstr>Introduction </vt:lpstr>
      <vt:lpstr>Design &amp; Layout </vt:lpstr>
      <vt:lpstr>Data Visualization </vt:lpstr>
      <vt:lpstr>Usability &amp; Navigation </vt:lpstr>
      <vt:lpstr>Key Metrics &amp; Insights 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rumaan nawaz</dc:creator>
  <cp:lastModifiedBy>rumaan nawaz</cp:lastModifiedBy>
  <cp:revision>1</cp:revision>
  <dcterms:created xsi:type="dcterms:W3CDTF">2025-02-03T00:19:05Z</dcterms:created>
  <dcterms:modified xsi:type="dcterms:W3CDTF">2025-02-03T00:27:19Z</dcterms:modified>
</cp:coreProperties>
</file>