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65" r:id="rId6"/>
    <p:sldId id="263" r:id="rId7"/>
    <p:sldId id="264" r:id="rId8"/>
    <p:sldId id="260"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田中 雅也(ru0108kf)" userId="41b3601a-6f91-4642-90bc-4d9723dd0cf8" providerId="ADAL" clId="{6E806003-2A5D-4DC6-9307-C78EAD291A03}"/>
    <pc:docChg chg="undo redo custSel addSld delSld modSld">
      <pc:chgData name="田中 雅也(ru0108kf)" userId="41b3601a-6f91-4642-90bc-4d9723dd0cf8" providerId="ADAL" clId="{6E806003-2A5D-4DC6-9307-C78EAD291A03}" dt="2024-02-26T02:23:07.082" v="1469" actId="20577"/>
      <pc:docMkLst>
        <pc:docMk/>
      </pc:docMkLst>
      <pc:sldChg chg="addSp modSp mod">
        <pc:chgData name="田中 雅也(ru0108kf)" userId="41b3601a-6f91-4642-90bc-4d9723dd0cf8" providerId="ADAL" clId="{6E806003-2A5D-4DC6-9307-C78EAD291A03}" dt="2024-02-26T02:08:30.246" v="115" actId="1076"/>
        <pc:sldMkLst>
          <pc:docMk/>
          <pc:sldMk cId="4118585035" sldId="256"/>
        </pc:sldMkLst>
        <pc:spChg chg="mod">
          <ac:chgData name="田中 雅也(ru0108kf)" userId="41b3601a-6f91-4642-90bc-4d9723dd0cf8" providerId="ADAL" clId="{6E806003-2A5D-4DC6-9307-C78EAD291A03}" dt="2024-02-26T02:08:12.922" v="84" actId="20577"/>
          <ac:spMkLst>
            <pc:docMk/>
            <pc:sldMk cId="4118585035" sldId="256"/>
            <ac:spMk id="2" creationId="{5943218A-5FF3-6C80-B334-6C90E1D51B9F}"/>
          </ac:spMkLst>
        </pc:spChg>
        <pc:spChg chg="add mod">
          <ac:chgData name="田中 雅也(ru0108kf)" userId="41b3601a-6f91-4642-90bc-4d9723dd0cf8" providerId="ADAL" clId="{6E806003-2A5D-4DC6-9307-C78EAD291A03}" dt="2024-02-26T02:08:30.246" v="115" actId="1076"/>
          <ac:spMkLst>
            <pc:docMk/>
            <pc:sldMk cId="4118585035" sldId="256"/>
            <ac:spMk id="4" creationId="{1421E10E-102C-F6E4-7C75-D06C84540B37}"/>
          </ac:spMkLst>
        </pc:spChg>
      </pc:sldChg>
      <pc:sldChg chg="del">
        <pc:chgData name="田中 雅也(ru0108kf)" userId="41b3601a-6f91-4642-90bc-4d9723dd0cf8" providerId="ADAL" clId="{6E806003-2A5D-4DC6-9307-C78EAD291A03}" dt="2024-02-26T02:02:54.290" v="1" actId="47"/>
        <pc:sldMkLst>
          <pc:docMk/>
          <pc:sldMk cId="2473280358" sldId="257"/>
        </pc:sldMkLst>
      </pc:sldChg>
      <pc:sldChg chg="modSp new mod">
        <pc:chgData name="田中 雅也(ru0108kf)" userId="41b3601a-6f91-4642-90bc-4d9723dd0cf8" providerId="ADAL" clId="{6E806003-2A5D-4DC6-9307-C78EAD291A03}" dt="2024-02-26T02:06:50.455" v="41" actId="20577"/>
        <pc:sldMkLst>
          <pc:docMk/>
          <pc:sldMk cId="483073955" sldId="260"/>
        </pc:sldMkLst>
        <pc:spChg chg="mod">
          <ac:chgData name="田中 雅也(ru0108kf)" userId="41b3601a-6f91-4642-90bc-4d9723dd0cf8" providerId="ADAL" clId="{6E806003-2A5D-4DC6-9307-C78EAD291A03}" dt="2024-02-26T02:03:24.186" v="16" actId="20577"/>
          <ac:spMkLst>
            <pc:docMk/>
            <pc:sldMk cId="483073955" sldId="260"/>
            <ac:spMk id="2" creationId="{46DFABCC-4315-678D-5EE8-00ED3FE7081A}"/>
          </ac:spMkLst>
        </pc:spChg>
        <pc:spChg chg="mod">
          <ac:chgData name="田中 雅也(ru0108kf)" userId="41b3601a-6f91-4642-90bc-4d9723dd0cf8" providerId="ADAL" clId="{6E806003-2A5D-4DC6-9307-C78EAD291A03}" dt="2024-02-26T02:06:50.455" v="41" actId="20577"/>
          <ac:spMkLst>
            <pc:docMk/>
            <pc:sldMk cId="483073955" sldId="260"/>
            <ac:spMk id="3" creationId="{10B70B4A-D3B1-DEBA-E8E5-15E07CC9F334}"/>
          </ac:spMkLst>
        </pc:spChg>
      </pc:sldChg>
      <pc:sldChg chg="modSp new mod">
        <pc:chgData name="田中 雅也(ru0108kf)" userId="41b3601a-6f91-4642-90bc-4d9723dd0cf8" providerId="ADAL" clId="{6E806003-2A5D-4DC6-9307-C78EAD291A03}" dt="2024-02-26T02:22:56.738" v="1458" actId="14100"/>
        <pc:sldMkLst>
          <pc:docMk/>
          <pc:sldMk cId="2371067943" sldId="261"/>
        </pc:sldMkLst>
        <pc:spChg chg="mod">
          <ac:chgData name="田中 雅也(ru0108kf)" userId="41b3601a-6f91-4642-90bc-4d9723dd0cf8" providerId="ADAL" clId="{6E806003-2A5D-4DC6-9307-C78EAD291A03}" dt="2024-02-26T02:09:44.675" v="125" actId="20577"/>
          <ac:spMkLst>
            <pc:docMk/>
            <pc:sldMk cId="2371067943" sldId="261"/>
            <ac:spMk id="2" creationId="{611EC3F7-C4FC-4F64-E6A2-1406463C7BB8}"/>
          </ac:spMkLst>
        </pc:spChg>
        <pc:spChg chg="mod">
          <ac:chgData name="田中 雅也(ru0108kf)" userId="41b3601a-6f91-4642-90bc-4d9723dd0cf8" providerId="ADAL" clId="{6E806003-2A5D-4DC6-9307-C78EAD291A03}" dt="2024-02-26T02:22:56.738" v="1458" actId="14100"/>
          <ac:spMkLst>
            <pc:docMk/>
            <pc:sldMk cId="2371067943" sldId="261"/>
            <ac:spMk id="3" creationId="{964A57CF-C3C9-74D3-82E4-C4FB2D922EF9}"/>
          </ac:spMkLst>
        </pc:spChg>
      </pc:sldChg>
      <pc:sldChg chg="modSp new mod">
        <pc:chgData name="田中 雅也(ru0108kf)" userId="41b3601a-6f91-4642-90bc-4d9723dd0cf8" providerId="ADAL" clId="{6E806003-2A5D-4DC6-9307-C78EAD291A03}" dt="2024-02-26T02:23:07.082" v="1469" actId="20577"/>
        <pc:sldMkLst>
          <pc:docMk/>
          <pc:sldMk cId="2540149248" sldId="262"/>
        </pc:sldMkLst>
        <pc:spChg chg="mod">
          <ac:chgData name="田中 雅也(ru0108kf)" userId="41b3601a-6f91-4642-90bc-4d9723dd0cf8" providerId="ADAL" clId="{6E806003-2A5D-4DC6-9307-C78EAD291A03}" dt="2024-02-26T02:23:07.082" v="1469" actId="20577"/>
          <ac:spMkLst>
            <pc:docMk/>
            <pc:sldMk cId="2540149248" sldId="262"/>
            <ac:spMk id="2" creationId="{32141745-F431-5488-CBE7-0C836B44577E}"/>
          </ac:spMkLst>
        </pc:spChg>
        <pc:spChg chg="mod">
          <ac:chgData name="田中 雅也(ru0108kf)" userId="41b3601a-6f91-4642-90bc-4d9723dd0cf8" providerId="ADAL" clId="{6E806003-2A5D-4DC6-9307-C78EAD291A03}" dt="2024-02-26T02:21:22.574" v="1436" actId="20577"/>
          <ac:spMkLst>
            <pc:docMk/>
            <pc:sldMk cId="2540149248" sldId="262"/>
            <ac:spMk id="3" creationId="{B1A0DFCC-D482-874B-43CC-FD2591224E5F}"/>
          </ac:spMkLst>
        </pc:spChg>
      </pc:sldChg>
      <pc:sldChg chg="new">
        <pc:chgData name="田中 雅也(ru0108kf)" userId="41b3601a-6f91-4642-90bc-4d9723dd0cf8" providerId="ADAL" clId="{6E806003-2A5D-4DC6-9307-C78EAD291A03}" dt="2024-02-26T02:21:30.873" v="1437" actId="680"/>
        <pc:sldMkLst>
          <pc:docMk/>
          <pc:sldMk cId="1839390969"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079E0E-39DF-75F5-8939-A80CC46F5F0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CE4EE76-0919-0D37-74D7-A645BFD09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71DDA7E-6281-F337-D530-D57DB51A8D55}"/>
              </a:ext>
            </a:extLst>
          </p:cNvPr>
          <p:cNvSpPr>
            <a:spLocks noGrp="1"/>
          </p:cNvSpPr>
          <p:nvPr>
            <p:ph type="dt" sz="half" idx="10"/>
          </p:nvPr>
        </p:nvSpPr>
        <p:spPr/>
        <p:txBody>
          <a:bodyPr/>
          <a:lstStyle/>
          <a:p>
            <a:fld id="{A2BF87DA-FA01-4C5A-B89D-5E304ACCFB51}" type="datetimeFigureOut">
              <a:rPr kumimoji="1" lang="ja-JP" altLang="en-US" smtClean="0"/>
              <a:t>2024/3/18</a:t>
            </a:fld>
            <a:endParaRPr kumimoji="1" lang="ja-JP" altLang="en-US"/>
          </a:p>
        </p:txBody>
      </p:sp>
      <p:sp>
        <p:nvSpPr>
          <p:cNvPr id="5" name="フッター プレースホルダー 4">
            <a:extLst>
              <a:ext uri="{FF2B5EF4-FFF2-40B4-BE49-F238E27FC236}">
                <a16:creationId xmlns:a16="http://schemas.microsoft.com/office/drawing/2014/main" id="{B9D001F6-933E-08B3-AFF7-323D4E5DD3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E43268-BBB0-C4CC-2F7E-BE6C5C8DE648}"/>
              </a:ext>
            </a:extLst>
          </p:cNvPr>
          <p:cNvSpPr>
            <a:spLocks noGrp="1"/>
          </p:cNvSpPr>
          <p:nvPr>
            <p:ph type="sldNum" sz="quarter" idx="12"/>
          </p:nvPr>
        </p:nvSpPr>
        <p:spPr/>
        <p:txBody>
          <a:bodyPr/>
          <a:lstStyle/>
          <a:p>
            <a:fld id="{3B4E6CCF-7F14-4FBB-94F6-2CC99EC777A0}" type="slidenum">
              <a:rPr kumimoji="1" lang="ja-JP" altLang="en-US" smtClean="0"/>
              <a:t>‹#›</a:t>
            </a:fld>
            <a:endParaRPr kumimoji="1" lang="ja-JP" altLang="en-US"/>
          </a:p>
        </p:txBody>
      </p:sp>
    </p:spTree>
    <p:extLst>
      <p:ext uri="{BB962C8B-B14F-4D97-AF65-F5344CB8AC3E}">
        <p14:creationId xmlns:p14="http://schemas.microsoft.com/office/powerpoint/2010/main" val="3403291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4C87FA-8693-8C18-C1D3-B9E7E4845B0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A11CCE-20A3-A965-F61A-A6D066A7445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A8E46F-BB24-B8DC-0926-8D42F0F9C604}"/>
              </a:ext>
            </a:extLst>
          </p:cNvPr>
          <p:cNvSpPr>
            <a:spLocks noGrp="1"/>
          </p:cNvSpPr>
          <p:nvPr>
            <p:ph type="dt" sz="half" idx="10"/>
          </p:nvPr>
        </p:nvSpPr>
        <p:spPr/>
        <p:txBody>
          <a:bodyPr/>
          <a:lstStyle/>
          <a:p>
            <a:fld id="{A2BF87DA-FA01-4C5A-B89D-5E304ACCFB51}" type="datetimeFigureOut">
              <a:rPr kumimoji="1" lang="ja-JP" altLang="en-US" smtClean="0"/>
              <a:t>2024/3/18</a:t>
            </a:fld>
            <a:endParaRPr kumimoji="1" lang="ja-JP" altLang="en-US"/>
          </a:p>
        </p:txBody>
      </p:sp>
      <p:sp>
        <p:nvSpPr>
          <p:cNvPr id="5" name="フッター プレースホルダー 4">
            <a:extLst>
              <a:ext uri="{FF2B5EF4-FFF2-40B4-BE49-F238E27FC236}">
                <a16:creationId xmlns:a16="http://schemas.microsoft.com/office/drawing/2014/main" id="{6714DB57-613F-7A3B-BFB7-A7019F24BF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32416C-3FAD-7029-8933-CE92F9B26573}"/>
              </a:ext>
            </a:extLst>
          </p:cNvPr>
          <p:cNvSpPr>
            <a:spLocks noGrp="1"/>
          </p:cNvSpPr>
          <p:nvPr>
            <p:ph type="sldNum" sz="quarter" idx="12"/>
          </p:nvPr>
        </p:nvSpPr>
        <p:spPr/>
        <p:txBody>
          <a:bodyPr/>
          <a:lstStyle/>
          <a:p>
            <a:fld id="{3B4E6CCF-7F14-4FBB-94F6-2CC99EC777A0}" type="slidenum">
              <a:rPr kumimoji="1" lang="ja-JP" altLang="en-US" smtClean="0"/>
              <a:t>‹#›</a:t>
            </a:fld>
            <a:endParaRPr kumimoji="1" lang="ja-JP" altLang="en-US"/>
          </a:p>
        </p:txBody>
      </p:sp>
    </p:spTree>
    <p:extLst>
      <p:ext uri="{BB962C8B-B14F-4D97-AF65-F5344CB8AC3E}">
        <p14:creationId xmlns:p14="http://schemas.microsoft.com/office/powerpoint/2010/main" val="3174600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D545C3E-2187-3332-5276-25E36FBDCE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4415DB-624F-D265-D8DA-11DD71A2E5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4F62D4-6FE9-143A-8596-3693F60C1CF8}"/>
              </a:ext>
            </a:extLst>
          </p:cNvPr>
          <p:cNvSpPr>
            <a:spLocks noGrp="1"/>
          </p:cNvSpPr>
          <p:nvPr>
            <p:ph type="dt" sz="half" idx="10"/>
          </p:nvPr>
        </p:nvSpPr>
        <p:spPr/>
        <p:txBody>
          <a:bodyPr/>
          <a:lstStyle/>
          <a:p>
            <a:fld id="{A2BF87DA-FA01-4C5A-B89D-5E304ACCFB51}" type="datetimeFigureOut">
              <a:rPr kumimoji="1" lang="ja-JP" altLang="en-US" smtClean="0"/>
              <a:t>2024/3/18</a:t>
            </a:fld>
            <a:endParaRPr kumimoji="1" lang="ja-JP" altLang="en-US"/>
          </a:p>
        </p:txBody>
      </p:sp>
      <p:sp>
        <p:nvSpPr>
          <p:cNvPr id="5" name="フッター プレースホルダー 4">
            <a:extLst>
              <a:ext uri="{FF2B5EF4-FFF2-40B4-BE49-F238E27FC236}">
                <a16:creationId xmlns:a16="http://schemas.microsoft.com/office/drawing/2014/main" id="{D820D20C-96C1-5DE5-B9A5-662BD2D0A9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814770-116D-19B1-BF4C-3389FE11C120}"/>
              </a:ext>
            </a:extLst>
          </p:cNvPr>
          <p:cNvSpPr>
            <a:spLocks noGrp="1"/>
          </p:cNvSpPr>
          <p:nvPr>
            <p:ph type="sldNum" sz="quarter" idx="12"/>
          </p:nvPr>
        </p:nvSpPr>
        <p:spPr/>
        <p:txBody>
          <a:bodyPr/>
          <a:lstStyle/>
          <a:p>
            <a:fld id="{3B4E6CCF-7F14-4FBB-94F6-2CC99EC777A0}" type="slidenum">
              <a:rPr kumimoji="1" lang="ja-JP" altLang="en-US" smtClean="0"/>
              <a:t>‹#›</a:t>
            </a:fld>
            <a:endParaRPr kumimoji="1" lang="ja-JP" altLang="en-US"/>
          </a:p>
        </p:txBody>
      </p:sp>
    </p:spTree>
    <p:extLst>
      <p:ext uri="{BB962C8B-B14F-4D97-AF65-F5344CB8AC3E}">
        <p14:creationId xmlns:p14="http://schemas.microsoft.com/office/powerpoint/2010/main" val="138180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3C4B3-3275-7952-D4E8-13B88E5CA2D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79B145-D7E8-2368-B72C-D09D3ADD96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FF845B-0AC9-DB71-6D37-B9991D522EB1}"/>
              </a:ext>
            </a:extLst>
          </p:cNvPr>
          <p:cNvSpPr>
            <a:spLocks noGrp="1"/>
          </p:cNvSpPr>
          <p:nvPr>
            <p:ph type="dt" sz="half" idx="10"/>
          </p:nvPr>
        </p:nvSpPr>
        <p:spPr/>
        <p:txBody>
          <a:bodyPr/>
          <a:lstStyle/>
          <a:p>
            <a:fld id="{A2BF87DA-FA01-4C5A-B89D-5E304ACCFB51}" type="datetimeFigureOut">
              <a:rPr kumimoji="1" lang="ja-JP" altLang="en-US" smtClean="0"/>
              <a:t>2024/3/18</a:t>
            </a:fld>
            <a:endParaRPr kumimoji="1" lang="ja-JP" altLang="en-US"/>
          </a:p>
        </p:txBody>
      </p:sp>
      <p:sp>
        <p:nvSpPr>
          <p:cNvPr id="5" name="フッター プレースホルダー 4">
            <a:extLst>
              <a:ext uri="{FF2B5EF4-FFF2-40B4-BE49-F238E27FC236}">
                <a16:creationId xmlns:a16="http://schemas.microsoft.com/office/drawing/2014/main" id="{B7FE22D9-B592-A30C-B211-74020926D9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27C1E9-8514-7D8A-143D-AFA099AC7049}"/>
              </a:ext>
            </a:extLst>
          </p:cNvPr>
          <p:cNvSpPr>
            <a:spLocks noGrp="1"/>
          </p:cNvSpPr>
          <p:nvPr>
            <p:ph type="sldNum" sz="quarter" idx="12"/>
          </p:nvPr>
        </p:nvSpPr>
        <p:spPr/>
        <p:txBody>
          <a:bodyPr/>
          <a:lstStyle/>
          <a:p>
            <a:fld id="{3B4E6CCF-7F14-4FBB-94F6-2CC99EC777A0}" type="slidenum">
              <a:rPr kumimoji="1" lang="ja-JP" altLang="en-US" smtClean="0"/>
              <a:t>‹#›</a:t>
            </a:fld>
            <a:endParaRPr kumimoji="1" lang="ja-JP" altLang="en-US"/>
          </a:p>
        </p:txBody>
      </p:sp>
    </p:spTree>
    <p:extLst>
      <p:ext uri="{BB962C8B-B14F-4D97-AF65-F5344CB8AC3E}">
        <p14:creationId xmlns:p14="http://schemas.microsoft.com/office/powerpoint/2010/main" val="37964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792CF8-7CEB-E7F7-4E7F-C2A253E607A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4698B7-6813-3688-451A-F7F1187FA2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F88CBA1-67F9-643C-7CE1-5025F7A7F670}"/>
              </a:ext>
            </a:extLst>
          </p:cNvPr>
          <p:cNvSpPr>
            <a:spLocks noGrp="1"/>
          </p:cNvSpPr>
          <p:nvPr>
            <p:ph type="dt" sz="half" idx="10"/>
          </p:nvPr>
        </p:nvSpPr>
        <p:spPr/>
        <p:txBody>
          <a:bodyPr/>
          <a:lstStyle/>
          <a:p>
            <a:fld id="{A2BF87DA-FA01-4C5A-B89D-5E304ACCFB51}" type="datetimeFigureOut">
              <a:rPr kumimoji="1" lang="ja-JP" altLang="en-US" smtClean="0"/>
              <a:t>2024/3/18</a:t>
            </a:fld>
            <a:endParaRPr kumimoji="1" lang="ja-JP" altLang="en-US"/>
          </a:p>
        </p:txBody>
      </p:sp>
      <p:sp>
        <p:nvSpPr>
          <p:cNvPr id="5" name="フッター プレースホルダー 4">
            <a:extLst>
              <a:ext uri="{FF2B5EF4-FFF2-40B4-BE49-F238E27FC236}">
                <a16:creationId xmlns:a16="http://schemas.microsoft.com/office/drawing/2014/main" id="{F937C4F4-D84A-F746-26D8-7B002DCAC1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B25DCB-7EF9-E1FE-69CD-04A87391D059}"/>
              </a:ext>
            </a:extLst>
          </p:cNvPr>
          <p:cNvSpPr>
            <a:spLocks noGrp="1"/>
          </p:cNvSpPr>
          <p:nvPr>
            <p:ph type="sldNum" sz="quarter" idx="12"/>
          </p:nvPr>
        </p:nvSpPr>
        <p:spPr/>
        <p:txBody>
          <a:bodyPr/>
          <a:lstStyle/>
          <a:p>
            <a:fld id="{3B4E6CCF-7F14-4FBB-94F6-2CC99EC777A0}" type="slidenum">
              <a:rPr kumimoji="1" lang="ja-JP" altLang="en-US" smtClean="0"/>
              <a:t>‹#›</a:t>
            </a:fld>
            <a:endParaRPr kumimoji="1" lang="ja-JP" altLang="en-US"/>
          </a:p>
        </p:txBody>
      </p:sp>
    </p:spTree>
    <p:extLst>
      <p:ext uri="{BB962C8B-B14F-4D97-AF65-F5344CB8AC3E}">
        <p14:creationId xmlns:p14="http://schemas.microsoft.com/office/powerpoint/2010/main" val="408214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D40F2-0C09-B6BC-67F0-6BA859306E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E75695-0F2F-06A2-D240-00D0A9D0298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5D97974-647B-43B1-AD7D-E27181FEDCA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1DD0836-3B56-8ECA-5622-7714336CAEEB}"/>
              </a:ext>
            </a:extLst>
          </p:cNvPr>
          <p:cNvSpPr>
            <a:spLocks noGrp="1"/>
          </p:cNvSpPr>
          <p:nvPr>
            <p:ph type="dt" sz="half" idx="10"/>
          </p:nvPr>
        </p:nvSpPr>
        <p:spPr/>
        <p:txBody>
          <a:bodyPr/>
          <a:lstStyle/>
          <a:p>
            <a:fld id="{A2BF87DA-FA01-4C5A-B89D-5E304ACCFB51}" type="datetimeFigureOut">
              <a:rPr kumimoji="1" lang="ja-JP" altLang="en-US" smtClean="0"/>
              <a:t>2024/3/18</a:t>
            </a:fld>
            <a:endParaRPr kumimoji="1" lang="ja-JP" altLang="en-US"/>
          </a:p>
        </p:txBody>
      </p:sp>
      <p:sp>
        <p:nvSpPr>
          <p:cNvPr id="6" name="フッター プレースホルダー 5">
            <a:extLst>
              <a:ext uri="{FF2B5EF4-FFF2-40B4-BE49-F238E27FC236}">
                <a16:creationId xmlns:a16="http://schemas.microsoft.com/office/drawing/2014/main" id="{5441E6ED-BB80-41BF-0F87-9EAC8B6015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27AA587-E72F-004F-4A18-1A5BDD99ACCB}"/>
              </a:ext>
            </a:extLst>
          </p:cNvPr>
          <p:cNvSpPr>
            <a:spLocks noGrp="1"/>
          </p:cNvSpPr>
          <p:nvPr>
            <p:ph type="sldNum" sz="quarter" idx="12"/>
          </p:nvPr>
        </p:nvSpPr>
        <p:spPr/>
        <p:txBody>
          <a:bodyPr/>
          <a:lstStyle/>
          <a:p>
            <a:fld id="{3B4E6CCF-7F14-4FBB-94F6-2CC99EC777A0}" type="slidenum">
              <a:rPr kumimoji="1" lang="ja-JP" altLang="en-US" smtClean="0"/>
              <a:t>‹#›</a:t>
            </a:fld>
            <a:endParaRPr kumimoji="1" lang="ja-JP" altLang="en-US"/>
          </a:p>
        </p:txBody>
      </p:sp>
    </p:spTree>
    <p:extLst>
      <p:ext uri="{BB962C8B-B14F-4D97-AF65-F5344CB8AC3E}">
        <p14:creationId xmlns:p14="http://schemas.microsoft.com/office/powerpoint/2010/main" val="370419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71209B-A9D6-D6D0-7088-8A66D69694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C0958D-54AC-917A-17A8-1BCB7C5FED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7BF0652-6EDF-DBA3-F1FC-798CF24DAC8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D0663B0-1CDA-9C24-E5A6-D8FCA9E6A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C2A71EC-4A78-1034-97BE-99BADD9D1B3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941769A-36FE-50AB-101A-4AC5F5EC97F3}"/>
              </a:ext>
            </a:extLst>
          </p:cNvPr>
          <p:cNvSpPr>
            <a:spLocks noGrp="1"/>
          </p:cNvSpPr>
          <p:nvPr>
            <p:ph type="dt" sz="half" idx="10"/>
          </p:nvPr>
        </p:nvSpPr>
        <p:spPr/>
        <p:txBody>
          <a:bodyPr/>
          <a:lstStyle/>
          <a:p>
            <a:fld id="{A2BF87DA-FA01-4C5A-B89D-5E304ACCFB51}" type="datetimeFigureOut">
              <a:rPr kumimoji="1" lang="ja-JP" altLang="en-US" smtClean="0"/>
              <a:t>2024/3/18</a:t>
            </a:fld>
            <a:endParaRPr kumimoji="1" lang="ja-JP" altLang="en-US"/>
          </a:p>
        </p:txBody>
      </p:sp>
      <p:sp>
        <p:nvSpPr>
          <p:cNvPr id="8" name="フッター プレースホルダー 7">
            <a:extLst>
              <a:ext uri="{FF2B5EF4-FFF2-40B4-BE49-F238E27FC236}">
                <a16:creationId xmlns:a16="http://schemas.microsoft.com/office/drawing/2014/main" id="{F8DC6F05-9922-1823-1938-1A0180EEC45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1EFF9A3-6659-324A-25CD-07ABC190F5DB}"/>
              </a:ext>
            </a:extLst>
          </p:cNvPr>
          <p:cNvSpPr>
            <a:spLocks noGrp="1"/>
          </p:cNvSpPr>
          <p:nvPr>
            <p:ph type="sldNum" sz="quarter" idx="12"/>
          </p:nvPr>
        </p:nvSpPr>
        <p:spPr/>
        <p:txBody>
          <a:bodyPr/>
          <a:lstStyle/>
          <a:p>
            <a:fld id="{3B4E6CCF-7F14-4FBB-94F6-2CC99EC777A0}" type="slidenum">
              <a:rPr kumimoji="1" lang="ja-JP" altLang="en-US" smtClean="0"/>
              <a:t>‹#›</a:t>
            </a:fld>
            <a:endParaRPr kumimoji="1" lang="ja-JP" altLang="en-US"/>
          </a:p>
        </p:txBody>
      </p:sp>
    </p:spTree>
    <p:extLst>
      <p:ext uri="{BB962C8B-B14F-4D97-AF65-F5344CB8AC3E}">
        <p14:creationId xmlns:p14="http://schemas.microsoft.com/office/powerpoint/2010/main" val="1817494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E68F76-ED78-7207-DC83-27A3DEE66A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DCAE83E-8676-EA8A-404E-27C8F7F2FA3B}"/>
              </a:ext>
            </a:extLst>
          </p:cNvPr>
          <p:cNvSpPr>
            <a:spLocks noGrp="1"/>
          </p:cNvSpPr>
          <p:nvPr>
            <p:ph type="dt" sz="half" idx="10"/>
          </p:nvPr>
        </p:nvSpPr>
        <p:spPr/>
        <p:txBody>
          <a:bodyPr/>
          <a:lstStyle/>
          <a:p>
            <a:fld id="{A2BF87DA-FA01-4C5A-B89D-5E304ACCFB51}" type="datetimeFigureOut">
              <a:rPr kumimoji="1" lang="ja-JP" altLang="en-US" smtClean="0"/>
              <a:t>2024/3/18</a:t>
            </a:fld>
            <a:endParaRPr kumimoji="1" lang="ja-JP" altLang="en-US"/>
          </a:p>
        </p:txBody>
      </p:sp>
      <p:sp>
        <p:nvSpPr>
          <p:cNvPr id="4" name="フッター プレースホルダー 3">
            <a:extLst>
              <a:ext uri="{FF2B5EF4-FFF2-40B4-BE49-F238E27FC236}">
                <a16:creationId xmlns:a16="http://schemas.microsoft.com/office/drawing/2014/main" id="{AFEE4CAE-4D2F-44DC-0624-313A1584239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E946200-F1CE-34D1-76BD-3100FAD067CD}"/>
              </a:ext>
            </a:extLst>
          </p:cNvPr>
          <p:cNvSpPr>
            <a:spLocks noGrp="1"/>
          </p:cNvSpPr>
          <p:nvPr>
            <p:ph type="sldNum" sz="quarter" idx="12"/>
          </p:nvPr>
        </p:nvSpPr>
        <p:spPr/>
        <p:txBody>
          <a:bodyPr/>
          <a:lstStyle/>
          <a:p>
            <a:fld id="{3B4E6CCF-7F14-4FBB-94F6-2CC99EC777A0}" type="slidenum">
              <a:rPr kumimoji="1" lang="ja-JP" altLang="en-US" smtClean="0"/>
              <a:t>‹#›</a:t>
            </a:fld>
            <a:endParaRPr kumimoji="1" lang="ja-JP" altLang="en-US"/>
          </a:p>
        </p:txBody>
      </p:sp>
    </p:spTree>
    <p:extLst>
      <p:ext uri="{BB962C8B-B14F-4D97-AF65-F5344CB8AC3E}">
        <p14:creationId xmlns:p14="http://schemas.microsoft.com/office/powerpoint/2010/main" val="282188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9EAA53A-B2AC-7BF9-828E-75BC190AED55}"/>
              </a:ext>
            </a:extLst>
          </p:cNvPr>
          <p:cNvSpPr>
            <a:spLocks noGrp="1"/>
          </p:cNvSpPr>
          <p:nvPr>
            <p:ph type="dt" sz="half" idx="10"/>
          </p:nvPr>
        </p:nvSpPr>
        <p:spPr/>
        <p:txBody>
          <a:bodyPr/>
          <a:lstStyle/>
          <a:p>
            <a:fld id="{A2BF87DA-FA01-4C5A-B89D-5E304ACCFB51}" type="datetimeFigureOut">
              <a:rPr kumimoji="1" lang="ja-JP" altLang="en-US" smtClean="0"/>
              <a:t>2024/3/18</a:t>
            </a:fld>
            <a:endParaRPr kumimoji="1" lang="ja-JP" altLang="en-US"/>
          </a:p>
        </p:txBody>
      </p:sp>
      <p:sp>
        <p:nvSpPr>
          <p:cNvPr id="3" name="フッター プレースホルダー 2">
            <a:extLst>
              <a:ext uri="{FF2B5EF4-FFF2-40B4-BE49-F238E27FC236}">
                <a16:creationId xmlns:a16="http://schemas.microsoft.com/office/drawing/2014/main" id="{49A77FDE-E377-2FD2-7F05-86483951BFB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74790F-8137-2D75-3B27-3CFEB979FCEF}"/>
              </a:ext>
            </a:extLst>
          </p:cNvPr>
          <p:cNvSpPr>
            <a:spLocks noGrp="1"/>
          </p:cNvSpPr>
          <p:nvPr>
            <p:ph type="sldNum" sz="quarter" idx="12"/>
          </p:nvPr>
        </p:nvSpPr>
        <p:spPr/>
        <p:txBody>
          <a:bodyPr/>
          <a:lstStyle/>
          <a:p>
            <a:fld id="{3B4E6CCF-7F14-4FBB-94F6-2CC99EC777A0}" type="slidenum">
              <a:rPr kumimoji="1" lang="ja-JP" altLang="en-US" smtClean="0"/>
              <a:t>‹#›</a:t>
            </a:fld>
            <a:endParaRPr kumimoji="1" lang="ja-JP" altLang="en-US"/>
          </a:p>
        </p:txBody>
      </p:sp>
    </p:spTree>
    <p:extLst>
      <p:ext uri="{BB962C8B-B14F-4D97-AF65-F5344CB8AC3E}">
        <p14:creationId xmlns:p14="http://schemas.microsoft.com/office/powerpoint/2010/main" val="42241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2836C8-E82E-13B7-1556-740678231F6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D61699-209A-4034-91D7-B57356B8C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D69FE48-FA5B-0B8F-CACB-E8A1400A0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B275750-7094-D2B4-6A2C-E2478C884AED}"/>
              </a:ext>
            </a:extLst>
          </p:cNvPr>
          <p:cNvSpPr>
            <a:spLocks noGrp="1"/>
          </p:cNvSpPr>
          <p:nvPr>
            <p:ph type="dt" sz="half" idx="10"/>
          </p:nvPr>
        </p:nvSpPr>
        <p:spPr/>
        <p:txBody>
          <a:bodyPr/>
          <a:lstStyle/>
          <a:p>
            <a:fld id="{A2BF87DA-FA01-4C5A-B89D-5E304ACCFB51}" type="datetimeFigureOut">
              <a:rPr kumimoji="1" lang="ja-JP" altLang="en-US" smtClean="0"/>
              <a:t>2024/3/18</a:t>
            </a:fld>
            <a:endParaRPr kumimoji="1" lang="ja-JP" altLang="en-US"/>
          </a:p>
        </p:txBody>
      </p:sp>
      <p:sp>
        <p:nvSpPr>
          <p:cNvPr id="6" name="フッター プレースホルダー 5">
            <a:extLst>
              <a:ext uri="{FF2B5EF4-FFF2-40B4-BE49-F238E27FC236}">
                <a16:creationId xmlns:a16="http://schemas.microsoft.com/office/drawing/2014/main" id="{B8A8DBB7-A277-6402-9FF8-C7AEE447338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BD22C1-A8B0-128E-CEF9-6475444C73EA}"/>
              </a:ext>
            </a:extLst>
          </p:cNvPr>
          <p:cNvSpPr>
            <a:spLocks noGrp="1"/>
          </p:cNvSpPr>
          <p:nvPr>
            <p:ph type="sldNum" sz="quarter" idx="12"/>
          </p:nvPr>
        </p:nvSpPr>
        <p:spPr/>
        <p:txBody>
          <a:bodyPr/>
          <a:lstStyle/>
          <a:p>
            <a:fld id="{3B4E6CCF-7F14-4FBB-94F6-2CC99EC777A0}" type="slidenum">
              <a:rPr kumimoji="1" lang="ja-JP" altLang="en-US" smtClean="0"/>
              <a:t>‹#›</a:t>
            </a:fld>
            <a:endParaRPr kumimoji="1" lang="ja-JP" altLang="en-US"/>
          </a:p>
        </p:txBody>
      </p:sp>
    </p:spTree>
    <p:extLst>
      <p:ext uri="{BB962C8B-B14F-4D97-AF65-F5344CB8AC3E}">
        <p14:creationId xmlns:p14="http://schemas.microsoft.com/office/powerpoint/2010/main" val="87677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204E5A-2769-870A-AE94-47CABE125AA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C0248C1-FCE6-39BF-9DFF-B9996317B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477FDF-2AD7-1BE2-8297-C29BA0FDC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B78C77E-6DDC-7B1B-C2EA-1973FD851CBC}"/>
              </a:ext>
            </a:extLst>
          </p:cNvPr>
          <p:cNvSpPr>
            <a:spLocks noGrp="1"/>
          </p:cNvSpPr>
          <p:nvPr>
            <p:ph type="dt" sz="half" idx="10"/>
          </p:nvPr>
        </p:nvSpPr>
        <p:spPr/>
        <p:txBody>
          <a:bodyPr/>
          <a:lstStyle/>
          <a:p>
            <a:fld id="{A2BF87DA-FA01-4C5A-B89D-5E304ACCFB51}" type="datetimeFigureOut">
              <a:rPr kumimoji="1" lang="ja-JP" altLang="en-US" smtClean="0"/>
              <a:t>2024/3/18</a:t>
            </a:fld>
            <a:endParaRPr kumimoji="1" lang="ja-JP" altLang="en-US"/>
          </a:p>
        </p:txBody>
      </p:sp>
      <p:sp>
        <p:nvSpPr>
          <p:cNvPr id="6" name="フッター プレースホルダー 5">
            <a:extLst>
              <a:ext uri="{FF2B5EF4-FFF2-40B4-BE49-F238E27FC236}">
                <a16:creationId xmlns:a16="http://schemas.microsoft.com/office/drawing/2014/main" id="{0A9A3FC5-CBD9-59EB-0EC1-0D15CCDFBA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B90994-A209-3351-147B-46CD2D65BB1D}"/>
              </a:ext>
            </a:extLst>
          </p:cNvPr>
          <p:cNvSpPr>
            <a:spLocks noGrp="1"/>
          </p:cNvSpPr>
          <p:nvPr>
            <p:ph type="sldNum" sz="quarter" idx="12"/>
          </p:nvPr>
        </p:nvSpPr>
        <p:spPr/>
        <p:txBody>
          <a:bodyPr/>
          <a:lstStyle/>
          <a:p>
            <a:fld id="{3B4E6CCF-7F14-4FBB-94F6-2CC99EC777A0}" type="slidenum">
              <a:rPr kumimoji="1" lang="ja-JP" altLang="en-US" smtClean="0"/>
              <a:t>‹#›</a:t>
            </a:fld>
            <a:endParaRPr kumimoji="1" lang="ja-JP" altLang="en-US"/>
          </a:p>
        </p:txBody>
      </p:sp>
    </p:spTree>
    <p:extLst>
      <p:ext uri="{BB962C8B-B14F-4D97-AF65-F5344CB8AC3E}">
        <p14:creationId xmlns:p14="http://schemas.microsoft.com/office/powerpoint/2010/main" val="300408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C4540E-992C-331B-B629-DD3E7BBB9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FE49C2-5DE7-D93A-A442-12E63404D4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FDA808-EF8A-195C-17BD-5BFDF1A1B8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F87DA-FA01-4C5A-B89D-5E304ACCFB51}" type="datetimeFigureOut">
              <a:rPr kumimoji="1" lang="ja-JP" altLang="en-US" smtClean="0"/>
              <a:t>2024/3/18</a:t>
            </a:fld>
            <a:endParaRPr kumimoji="1" lang="ja-JP" altLang="en-US"/>
          </a:p>
        </p:txBody>
      </p:sp>
      <p:sp>
        <p:nvSpPr>
          <p:cNvPr id="5" name="フッター プレースホルダー 4">
            <a:extLst>
              <a:ext uri="{FF2B5EF4-FFF2-40B4-BE49-F238E27FC236}">
                <a16:creationId xmlns:a16="http://schemas.microsoft.com/office/drawing/2014/main" id="{DF4358DD-6810-6ABA-EDD5-8DB080BEEF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6C415D-5901-1A0B-CE28-05DFF9887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E6CCF-7F14-4FBB-94F6-2CC99EC777A0}" type="slidenum">
              <a:rPr kumimoji="1" lang="ja-JP" altLang="en-US" smtClean="0"/>
              <a:t>‹#›</a:t>
            </a:fld>
            <a:endParaRPr kumimoji="1" lang="ja-JP" altLang="en-US"/>
          </a:p>
        </p:txBody>
      </p:sp>
    </p:spTree>
    <p:extLst>
      <p:ext uri="{BB962C8B-B14F-4D97-AF65-F5344CB8AC3E}">
        <p14:creationId xmlns:p14="http://schemas.microsoft.com/office/powerpoint/2010/main" val="4260025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ono-t.d.dooo.jp/GA/GA-order.html#OR" TargetMode="External"/><Relationship Id="rId2" Type="http://schemas.openxmlformats.org/officeDocument/2006/relationships/hyperlink" Target="https://darden.hatenablog.com/entry/2017/04/18/22545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43218A-5FF3-6C80-B334-6C90E1D51B9F}"/>
              </a:ext>
            </a:extLst>
          </p:cNvPr>
          <p:cNvSpPr>
            <a:spLocks noGrp="1"/>
          </p:cNvSpPr>
          <p:nvPr>
            <p:ph type="ctrTitle"/>
          </p:nvPr>
        </p:nvSpPr>
        <p:spPr/>
        <p:txBody>
          <a:bodyPr/>
          <a:lstStyle/>
          <a:p>
            <a:r>
              <a:rPr lang="en-US" altLang="ja-JP" dirty="0"/>
              <a:t>3</a:t>
            </a:r>
            <a:r>
              <a:rPr lang="ja-JP" altLang="en-US" dirty="0"/>
              <a:t>週間の勉強</a:t>
            </a:r>
            <a:endParaRPr kumimoji="1" lang="ja-JP" altLang="en-US" dirty="0"/>
          </a:p>
        </p:txBody>
      </p:sp>
      <p:sp>
        <p:nvSpPr>
          <p:cNvPr id="3" name="字幕 2">
            <a:extLst>
              <a:ext uri="{FF2B5EF4-FFF2-40B4-BE49-F238E27FC236}">
                <a16:creationId xmlns:a16="http://schemas.microsoft.com/office/drawing/2014/main" id="{94642B2A-FFE4-AA59-5DA1-7864E4F22614}"/>
              </a:ext>
            </a:extLst>
          </p:cNvPr>
          <p:cNvSpPr>
            <a:spLocks noGrp="1"/>
          </p:cNvSpPr>
          <p:nvPr>
            <p:ph type="subTitle" idx="1"/>
          </p:nvPr>
        </p:nvSpPr>
        <p:spPr/>
        <p:txBody>
          <a:bodyPr/>
          <a:lstStyle/>
          <a:p>
            <a:r>
              <a:rPr kumimoji="1" lang="en-US" altLang="ja-JP" dirty="0"/>
              <a:t>GA</a:t>
            </a:r>
            <a:r>
              <a:rPr kumimoji="1" lang="ja-JP" altLang="en-US" dirty="0"/>
              <a:t>　</a:t>
            </a:r>
            <a:r>
              <a:rPr kumimoji="1" lang="en-US" altLang="ja-JP" dirty="0"/>
              <a:t>Genetic algorith</a:t>
            </a:r>
            <a:r>
              <a:rPr lang="en-US" altLang="ja-JP" dirty="0"/>
              <a:t>m</a:t>
            </a:r>
            <a:endParaRPr kumimoji="1" lang="ja-JP" altLang="en-US" dirty="0"/>
          </a:p>
        </p:txBody>
      </p:sp>
    </p:spTree>
    <p:extLst>
      <p:ext uri="{BB962C8B-B14F-4D97-AF65-F5344CB8AC3E}">
        <p14:creationId xmlns:p14="http://schemas.microsoft.com/office/powerpoint/2010/main" val="411858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A8AE8-3583-BA5A-9629-B6F62DE71BB1}"/>
              </a:ext>
            </a:extLst>
          </p:cNvPr>
          <p:cNvSpPr>
            <a:spLocks noGrp="1"/>
          </p:cNvSpPr>
          <p:nvPr>
            <p:ph type="title"/>
          </p:nvPr>
        </p:nvSpPr>
        <p:spPr/>
        <p:txBody>
          <a:bodyPr/>
          <a:lstStyle/>
          <a:p>
            <a:r>
              <a:rPr kumimoji="1" lang="ja-JP" altLang="en-US" dirty="0"/>
              <a:t>遺伝的アルゴリズムによる多目的最適化</a:t>
            </a:r>
          </a:p>
        </p:txBody>
      </p:sp>
      <p:sp>
        <p:nvSpPr>
          <p:cNvPr id="3" name="コンテンツ プレースホルダー 2">
            <a:extLst>
              <a:ext uri="{FF2B5EF4-FFF2-40B4-BE49-F238E27FC236}">
                <a16:creationId xmlns:a16="http://schemas.microsoft.com/office/drawing/2014/main" id="{9D23C6D8-5AFA-CCB0-69BF-4DAB0F17303C}"/>
              </a:ext>
            </a:extLst>
          </p:cNvPr>
          <p:cNvSpPr>
            <a:spLocks noGrp="1"/>
          </p:cNvSpPr>
          <p:nvPr>
            <p:ph idx="1"/>
          </p:nvPr>
        </p:nvSpPr>
        <p:spPr/>
        <p:txBody>
          <a:bodyPr/>
          <a:lstStyle/>
          <a:p>
            <a:r>
              <a:rPr lang="en-US" altLang="ja-JP" dirty="0"/>
              <a:t>Grasshopper</a:t>
            </a:r>
            <a:r>
              <a:rPr lang="ja-JP" altLang="en-US" dirty="0"/>
              <a:t>の</a:t>
            </a:r>
            <a:r>
              <a:rPr lang="en-US" altLang="ja-JP" dirty="0" err="1"/>
              <a:t>wallacei</a:t>
            </a:r>
            <a:r>
              <a:rPr lang="ja-JP" altLang="en-US" dirty="0"/>
              <a:t>や</a:t>
            </a:r>
            <a:r>
              <a:rPr lang="en-US" altLang="ja-JP" dirty="0" err="1"/>
              <a:t>galapagos</a:t>
            </a:r>
            <a:r>
              <a:rPr lang="ja-JP" altLang="en-US" dirty="0"/>
              <a:t>などで採用されている遺伝的アルゴリズムを何となくで、使うのではなく、理解して使いたい。</a:t>
            </a:r>
            <a:endParaRPr lang="en-US" altLang="ja-JP" dirty="0"/>
          </a:p>
          <a:p>
            <a:r>
              <a:rPr lang="en-US" altLang="ja-JP" dirty="0"/>
              <a:t>Python</a:t>
            </a:r>
            <a:r>
              <a:rPr lang="ja-JP" altLang="en-US" dirty="0"/>
              <a:t>のライブラリ</a:t>
            </a:r>
            <a:r>
              <a:rPr lang="en-US" altLang="ja-JP" dirty="0"/>
              <a:t>…</a:t>
            </a:r>
            <a:r>
              <a:rPr lang="en-US" altLang="ja-JP" dirty="0" err="1"/>
              <a:t>Deap</a:t>
            </a:r>
            <a:endParaRPr lang="en-US" altLang="ja-JP" dirty="0"/>
          </a:p>
          <a:p>
            <a:r>
              <a:rPr lang="ja-JP" altLang="en-US" dirty="0"/>
              <a:t>本は探してみたがない。</a:t>
            </a:r>
            <a:endParaRPr lang="en-US" altLang="ja-JP" dirty="0"/>
          </a:p>
          <a:p>
            <a:r>
              <a:rPr lang="ja-JP" altLang="en-US" dirty="0"/>
              <a:t>ネットには転がってる。</a:t>
            </a:r>
            <a:endParaRPr lang="en-US" altLang="ja-JP" dirty="0"/>
          </a:p>
          <a:p>
            <a:endParaRPr lang="en-US" altLang="ja-JP" dirty="0"/>
          </a:p>
          <a:p>
            <a:r>
              <a:rPr lang="ja-JP" altLang="en-US" dirty="0"/>
              <a:t>あと、</a:t>
            </a:r>
            <a:r>
              <a:rPr kumimoji="1" lang="en-US" altLang="ja-JP" dirty="0"/>
              <a:t>IT</a:t>
            </a:r>
            <a:r>
              <a:rPr kumimoji="1" lang="ja-JP" altLang="en-US" dirty="0"/>
              <a:t>パスポートの勉強</a:t>
            </a:r>
            <a:endParaRPr lang="ja-JP" altLang="en-US" dirty="0"/>
          </a:p>
          <a:p>
            <a:endParaRPr lang="en-US" altLang="ja-JP" dirty="0"/>
          </a:p>
        </p:txBody>
      </p:sp>
      <p:pic>
        <p:nvPicPr>
          <p:cNvPr id="1028" name="Picture 4" descr="ビジュアル検索クエリイメージ">
            <a:extLst>
              <a:ext uri="{FF2B5EF4-FFF2-40B4-BE49-F238E27FC236}">
                <a16:creationId xmlns:a16="http://schemas.microsoft.com/office/drawing/2014/main" id="{CA8A3FB6-62F5-5A14-A4F0-8CA351BD6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994" y="2847408"/>
            <a:ext cx="2307771" cy="230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7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EC3F7-C4FC-4F64-E6A2-1406463C7BB8}"/>
              </a:ext>
            </a:extLst>
          </p:cNvPr>
          <p:cNvSpPr>
            <a:spLocks noGrp="1"/>
          </p:cNvSpPr>
          <p:nvPr>
            <p:ph type="title"/>
          </p:nvPr>
        </p:nvSpPr>
        <p:spPr/>
        <p:txBody>
          <a:bodyPr/>
          <a:lstStyle/>
          <a:p>
            <a:r>
              <a:rPr lang="ja-JP" altLang="en-US" dirty="0"/>
              <a:t>遺伝的アルゴリズム</a:t>
            </a:r>
            <a:r>
              <a:rPr lang="en-US" altLang="ja-JP" dirty="0"/>
              <a:t>(GA)</a:t>
            </a:r>
            <a:r>
              <a:rPr lang="ja-JP" altLang="en-US" dirty="0"/>
              <a:t>とは何か？</a:t>
            </a:r>
            <a:br>
              <a:rPr lang="ja-JP" altLang="en-US" dirty="0"/>
            </a:br>
            <a:endParaRPr kumimoji="1" lang="ja-JP" altLang="en-US" dirty="0"/>
          </a:p>
        </p:txBody>
      </p:sp>
      <p:sp>
        <p:nvSpPr>
          <p:cNvPr id="3" name="コンテンツ プレースホルダー 2">
            <a:extLst>
              <a:ext uri="{FF2B5EF4-FFF2-40B4-BE49-F238E27FC236}">
                <a16:creationId xmlns:a16="http://schemas.microsoft.com/office/drawing/2014/main" id="{964A57CF-C3C9-74D3-82E4-C4FB2D922EF9}"/>
              </a:ext>
            </a:extLst>
          </p:cNvPr>
          <p:cNvSpPr>
            <a:spLocks noGrp="1"/>
          </p:cNvSpPr>
          <p:nvPr>
            <p:ph idx="1"/>
          </p:nvPr>
        </p:nvSpPr>
        <p:spPr>
          <a:xfrm>
            <a:off x="838200" y="1825625"/>
            <a:ext cx="10615550" cy="4351338"/>
          </a:xfrm>
        </p:spPr>
        <p:txBody>
          <a:bodyPr>
            <a:normAutofit fontScale="92500"/>
          </a:bodyPr>
          <a:lstStyle/>
          <a:p>
            <a:pPr marL="0" indent="0">
              <a:buNone/>
            </a:pPr>
            <a:r>
              <a:rPr kumimoji="1" lang="ja-JP" altLang="en-US" sz="2400" dirty="0"/>
              <a:t>生物の進化にヒントを得た、最適化のためのアルゴリズムの一つである。</a:t>
            </a:r>
          </a:p>
          <a:p>
            <a:pPr marL="0" indent="0">
              <a:buNone/>
            </a:pPr>
            <a:r>
              <a:rPr kumimoji="1" lang="ja-JP" altLang="en-US" sz="2400" dirty="0"/>
              <a:t>以下の概念を用いて、システムをモデル化し、効率的な探索アルゴリズムを与える。</a:t>
            </a:r>
          </a:p>
          <a:p>
            <a:endParaRPr kumimoji="1" lang="ja-JP" altLang="en-US" sz="2400" dirty="0"/>
          </a:p>
          <a:p>
            <a:r>
              <a:rPr kumimoji="1" lang="ja-JP" altLang="en-US" sz="2400" dirty="0"/>
              <a:t>選択淘汰・・・環境により適合した「種」は次世代で個体を増やし、環境に適合しない「種」は個体を減らす</a:t>
            </a:r>
          </a:p>
          <a:p>
            <a:r>
              <a:rPr kumimoji="1" lang="ja-JP" altLang="en-US" sz="2400" dirty="0"/>
              <a:t>交叉・・・一定確率で二つの「種」の遺伝子配列が組み合わされて新しい種となること</a:t>
            </a:r>
          </a:p>
          <a:p>
            <a:r>
              <a:rPr kumimoji="1" lang="ja-JP" altLang="en-US" sz="2400" dirty="0"/>
              <a:t>突然変異・・・遺伝子配列の中の特定のビットが一定確率で逆転して、別の種となること</a:t>
            </a:r>
          </a:p>
          <a:p>
            <a:r>
              <a:rPr kumimoji="1" lang="ja-JP" altLang="en-US" sz="2400" dirty="0"/>
              <a:t>世代交代・・・上記の選択・交叉・突然変異によって、次第により環境に適した種が多数を占めるようになること</a:t>
            </a:r>
          </a:p>
        </p:txBody>
      </p:sp>
    </p:spTree>
    <p:extLst>
      <p:ext uri="{BB962C8B-B14F-4D97-AF65-F5344CB8AC3E}">
        <p14:creationId xmlns:p14="http://schemas.microsoft.com/office/powerpoint/2010/main" val="2371067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41745-F431-5488-CBE7-0C836B44577E}"/>
              </a:ext>
            </a:extLst>
          </p:cNvPr>
          <p:cNvSpPr>
            <a:spLocks noGrp="1"/>
          </p:cNvSpPr>
          <p:nvPr>
            <p:ph type="title"/>
          </p:nvPr>
        </p:nvSpPr>
        <p:spPr/>
        <p:txBody>
          <a:bodyPr/>
          <a:lstStyle/>
          <a:p>
            <a:r>
              <a:rPr kumimoji="1" lang="en-US" altLang="ja-JP" dirty="0"/>
              <a:t>GA</a:t>
            </a:r>
            <a:r>
              <a:rPr kumimoji="1" lang="ja-JP" altLang="en-US" dirty="0"/>
              <a:t>の順列問題での適用の問題</a:t>
            </a:r>
          </a:p>
        </p:txBody>
      </p:sp>
      <p:sp>
        <p:nvSpPr>
          <p:cNvPr id="3" name="コンテンツ プレースホルダー 2">
            <a:extLst>
              <a:ext uri="{FF2B5EF4-FFF2-40B4-BE49-F238E27FC236}">
                <a16:creationId xmlns:a16="http://schemas.microsoft.com/office/drawing/2014/main" id="{B1A0DFCC-D482-874B-43CC-FD2591224E5F}"/>
              </a:ext>
            </a:extLst>
          </p:cNvPr>
          <p:cNvSpPr>
            <a:spLocks noGrp="1"/>
          </p:cNvSpPr>
          <p:nvPr>
            <p:ph idx="1"/>
          </p:nvPr>
        </p:nvSpPr>
        <p:spPr/>
        <p:txBody>
          <a:bodyPr/>
          <a:lstStyle/>
          <a:p>
            <a:r>
              <a:rPr kumimoji="1" lang="ja-JP" altLang="en-US" dirty="0"/>
              <a:t>長方形詰込み問題の</a:t>
            </a:r>
            <a:r>
              <a:rPr kumimoji="1" lang="en-US" altLang="ja-JP" dirty="0" err="1"/>
              <a:t>Bottom_left</a:t>
            </a:r>
            <a:r>
              <a:rPr kumimoji="1" lang="ja-JP" altLang="en-US" dirty="0"/>
              <a:t>法における</a:t>
            </a:r>
            <a:r>
              <a:rPr kumimoji="1" lang="en-US" altLang="ja-JP" dirty="0"/>
              <a:t>GA</a:t>
            </a:r>
            <a:r>
              <a:rPr kumimoji="1" lang="ja-JP" altLang="en-US" dirty="0"/>
              <a:t>は詳しくは省略するが順列問題に帰着する。</a:t>
            </a:r>
            <a:endParaRPr kumimoji="1" lang="en-US" altLang="ja-JP" dirty="0"/>
          </a:p>
          <a:p>
            <a:r>
              <a:rPr lang="ja-JP" altLang="en-US" dirty="0"/>
              <a:t>順列問題での</a:t>
            </a:r>
            <a:r>
              <a:rPr kumimoji="1" lang="ja-JP" altLang="en-US" dirty="0"/>
              <a:t>、交叉や突然変異などの遺伝子操作はバイナリビットストリングの場合とは異なってくる。</a:t>
            </a:r>
            <a:endParaRPr kumimoji="1" lang="en-US" altLang="ja-JP" dirty="0"/>
          </a:p>
          <a:p>
            <a:r>
              <a:rPr kumimoji="1" lang="ja-JP" altLang="en-US" dirty="0"/>
              <a:t>順列の表現方法も複数存在していたが、これらの表現や操作の中から、適当となるものを選ばなければならなかった。</a:t>
            </a:r>
            <a:endParaRPr kumimoji="1" lang="en-US" altLang="ja-JP" dirty="0"/>
          </a:p>
        </p:txBody>
      </p:sp>
    </p:spTree>
    <p:extLst>
      <p:ext uri="{BB962C8B-B14F-4D97-AF65-F5344CB8AC3E}">
        <p14:creationId xmlns:p14="http://schemas.microsoft.com/office/powerpoint/2010/main" val="254014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B1598-10D7-ABB3-4EFE-C06C8A8ED0B7}"/>
              </a:ext>
            </a:extLst>
          </p:cNvPr>
          <p:cNvSpPr>
            <a:spLocks noGrp="1"/>
          </p:cNvSpPr>
          <p:nvPr>
            <p:ph type="title"/>
          </p:nvPr>
        </p:nvSpPr>
        <p:spPr/>
        <p:txBody>
          <a:bodyPr/>
          <a:lstStyle/>
          <a:p>
            <a:r>
              <a:rPr kumimoji="1" lang="ja-JP" altLang="en-US" dirty="0"/>
              <a:t>長方形詰込み問題（改良版）</a:t>
            </a:r>
          </a:p>
        </p:txBody>
      </p:sp>
      <p:sp>
        <p:nvSpPr>
          <p:cNvPr id="3" name="コンテンツ プレースホルダー 2">
            <a:extLst>
              <a:ext uri="{FF2B5EF4-FFF2-40B4-BE49-F238E27FC236}">
                <a16:creationId xmlns:a16="http://schemas.microsoft.com/office/drawing/2014/main" id="{E74FE6E6-36A5-EC74-CE71-149F4A00A673}"/>
              </a:ext>
            </a:extLst>
          </p:cNvPr>
          <p:cNvSpPr>
            <a:spLocks noGrp="1"/>
          </p:cNvSpPr>
          <p:nvPr>
            <p:ph idx="1"/>
          </p:nvPr>
        </p:nvSpPr>
        <p:spPr/>
        <p:txBody>
          <a:bodyPr/>
          <a:lstStyle/>
          <a:p>
            <a:r>
              <a:rPr lang="ja-JP" altLang="en-US" dirty="0"/>
              <a:t>無駄が多かったものを改良したら約</a:t>
            </a:r>
            <a:r>
              <a:rPr lang="en-US" altLang="ja-JP" dirty="0"/>
              <a:t>1/50</a:t>
            </a:r>
            <a:r>
              <a:rPr lang="ja-JP" altLang="en-US" dirty="0"/>
              <a:t>の速さになった。</a:t>
            </a:r>
            <a:endParaRPr lang="en-US" altLang="ja-JP" dirty="0"/>
          </a:p>
          <a:p>
            <a:r>
              <a:rPr kumimoji="1" lang="ja-JP" altLang="en-US" dirty="0"/>
              <a:t>点群を総当たりするのはアホ。</a:t>
            </a:r>
            <a:endParaRPr kumimoji="1" lang="en-US" altLang="ja-JP" dirty="0"/>
          </a:p>
          <a:p>
            <a:endParaRPr kumimoji="1" lang="ja-JP" altLang="en-US" dirty="0"/>
          </a:p>
        </p:txBody>
      </p:sp>
    </p:spTree>
    <p:extLst>
      <p:ext uri="{BB962C8B-B14F-4D97-AF65-F5344CB8AC3E}">
        <p14:creationId xmlns:p14="http://schemas.microsoft.com/office/powerpoint/2010/main" val="390014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49B75-1A74-AC14-678B-4EF460ECA81E}"/>
              </a:ext>
            </a:extLst>
          </p:cNvPr>
          <p:cNvSpPr>
            <a:spLocks noGrp="1"/>
          </p:cNvSpPr>
          <p:nvPr>
            <p:ph type="title"/>
          </p:nvPr>
        </p:nvSpPr>
        <p:spPr/>
        <p:txBody>
          <a:bodyPr/>
          <a:lstStyle/>
          <a:p>
            <a:r>
              <a:rPr lang="en-US" altLang="ja-JP" dirty="0"/>
              <a:t>GA</a:t>
            </a:r>
            <a:r>
              <a:rPr lang="ja-JP" altLang="en-US" dirty="0"/>
              <a:t>に通したもの</a:t>
            </a:r>
            <a:endParaRPr kumimoji="1" lang="ja-JP" altLang="en-US" dirty="0"/>
          </a:p>
        </p:txBody>
      </p:sp>
      <p:pic>
        <p:nvPicPr>
          <p:cNvPr id="7" name="図 6">
            <a:extLst>
              <a:ext uri="{FF2B5EF4-FFF2-40B4-BE49-F238E27FC236}">
                <a16:creationId xmlns:a16="http://schemas.microsoft.com/office/drawing/2014/main" id="{3B5997BD-572B-4480-4F75-0B8758783E31}"/>
              </a:ext>
            </a:extLst>
          </p:cNvPr>
          <p:cNvPicPr>
            <a:picLocks noChangeAspect="1"/>
          </p:cNvPicPr>
          <p:nvPr/>
        </p:nvPicPr>
        <p:blipFill>
          <a:blip r:embed="rId2"/>
          <a:stretch>
            <a:fillRect/>
          </a:stretch>
        </p:blipFill>
        <p:spPr>
          <a:xfrm>
            <a:off x="8910310" y="1252237"/>
            <a:ext cx="2844805" cy="5240638"/>
          </a:xfrm>
          <a:prstGeom prst="rect">
            <a:avLst/>
          </a:prstGeom>
        </p:spPr>
      </p:pic>
      <p:pic>
        <p:nvPicPr>
          <p:cNvPr id="9" name="図 8">
            <a:extLst>
              <a:ext uri="{FF2B5EF4-FFF2-40B4-BE49-F238E27FC236}">
                <a16:creationId xmlns:a16="http://schemas.microsoft.com/office/drawing/2014/main" id="{F13CC35D-4FE9-B3C0-E5A4-D0E323BD10FC}"/>
              </a:ext>
            </a:extLst>
          </p:cNvPr>
          <p:cNvPicPr>
            <a:picLocks noChangeAspect="1"/>
          </p:cNvPicPr>
          <p:nvPr/>
        </p:nvPicPr>
        <p:blipFill>
          <a:blip r:embed="rId3"/>
          <a:stretch>
            <a:fillRect/>
          </a:stretch>
        </p:blipFill>
        <p:spPr>
          <a:xfrm>
            <a:off x="358222" y="2055311"/>
            <a:ext cx="5251333" cy="3891965"/>
          </a:xfrm>
          <a:prstGeom prst="rect">
            <a:avLst/>
          </a:prstGeom>
        </p:spPr>
      </p:pic>
      <p:pic>
        <p:nvPicPr>
          <p:cNvPr id="11" name="図 10">
            <a:extLst>
              <a:ext uri="{FF2B5EF4-FFF2-40B4-BE49-F238E27FC236}">
                <a16:creationId xmlns:a16="http://schemas.microsoft.com/office/drawing/2014/main" id="{D034ADCB-A4DD-D673-9FF6-71DA2E8647E7}"/>
              </a:ext>
            </a:extLst>
          </p:cNvPr>
          <p:cNvPicPr>
            <a:picLocks noChangeAspect="1"/>
          </p:cNvPicPr>
          <p:nvPr/>
        </p:nvPicPr>
        <p:blipFill rotWithShape="1">
          <a:blip r:embed="rId4"/>
          <a:srcRect t="774"/>
          <a:stretch/>
        </p:blipFill>
        <p:spPr>
          <a:xfrm>
            <a:off x="5751623" y="1292225"/>
            <a:ext cx="3016619" cy="5127826"/>
          </a:xfrm>
          <a:prstGeom prst="rect">
            <a:avLst/>
          </a:prstGeom>
        </p:spPr>
      </p:pic>
    </p:spTree>
    <p:extLst>
      <p:ext uri="{BB962C8B-B14F-4D97-AF65-F5344CB8AC3E}">
        <p14:creationId xmlns:p14="http://schemas.microsoft.com/office/powerpoint/2010/main" val="183939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C14E0-19AE-90D1-AD8B-8C94910B0330}"/>
              </a:ext>
            </a:extLst>
          </p:cNvPr>
          <p:cNvSpPr>
            <a:spLocks noGrp="1"/>
          </p:cNvSpPr>
          <p:nvPr>
            <p:ph type="title"/>
          </p:nvPr>
        </p:nvSpPr>
        <p:spPr/>
        <p:txBody>
          <a:bodyPr/>
          <a:lstStyle/>
          <a:p>
            <a:r>
              <a:rPr lang="ja-JP" altLang="en-US" dirty="0"/>
              <a:t>今後の課題</a:t>
            </a:r>
            <a:endParaRPr kumimoji="1" lang="ja-JP" altLang="en-US" dirty="0"/>
          </a:p>
        </p:txBody>
      </p:sp>
      <p:sp>
        <p:nvSpPr>
          <p:cNvPr id="3" name="コンテンツ プレースホルダー 2">
            <a:extLst>
              <a:ext uri="{FF2B5EF4-FFF2-40B4-BE49-F238E27FC236}">
                <a16:creationId xmlns:a16="http://schemas.microsoft.com/office/drawing/2014/main" id="{6A3FF0DE-3956-3987-1A66-BB5D572D4F23}"/>
              </a:ext>
            </a:extLst>
          </p:cNvPr>
          <p:cNvSpPr>
            <a:spLocks noGrp="1"/>
          </p:cNvSpPr>
          <p:nvPr>
            <p:ph idx="1"/>
          </p:nvPr>
        </p:nvSpPr>
        <p:spPr/>
        <p:txBody>
          <a:bodyPr/>
          <a:lstStyle/>
          <a:p>
            <a:r>
              <a:rPr kumimoji="1" lang="ja-JP" altLang="en-US" dirty="0"/>
              <a:t>平面形状最適化を実装する。</a:t>
            </a:r>
            <a:endParaRPr kumimoji="1" lang="en-US" altLang="ja-JP" dirty="0"/>
          </a:p>
          <a:p>
            <a:r>
              <a:rPr lang="ja-JP" altLang="en-US" dirty="0"/>
              <a:t>途中（行き詰っている）</a:t>
            </a:r>
            <a:endParaRPr lang="en-US" altLang="ja-JP" dirty="0"/>
          </a:p>
          <a:p>
            <a:r>
              <a:rPr lang="ja-JP" altLang="en-US" dirty="0"/>
              <a:t>強化学習とか</a:t>
            </a:r>
            <a:endParaRPr lang="en-US" altLang="ja-JP" dirty="0"/>
          </a:p>
          <a:p>
            <a:endParaRPr lang="en-US" altLang="ja-JP" dirty="0"/>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800" b="0" i="0" u="none" strike="noStrike" cap="none" normalizeH="0" baseline="0" dirty="0">
                <a:ln>
                  <a:noFill/>
                </a:ln>
                <a:solidFill>
                  <a:schemeClr val="tx1"/>
                </a:solidFill>
                <a:effectLst/>
              </a:rPr>
              <a:t>建設スト：床面積、壁長さ</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800" b="0" i="0" u="none" strike="noStrike" cap="none" normalizeH="0" baseline="0" dirty="0">
                <a:ln>
                  <a:noFill/>
                </a:ln>
                <a:solidFill>
                  <a:schemeClr val="tx1"/>
                </a:solidFill>
                <a:effectLst/>
              </a:rPr>
              <a:t>各部屋の必要面積</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800" b="0" i="0" u="none" strike="noStrike" cap="none" normalizeH="0" baseline="0" dirty="0">
                <a:ln>
                  <a:noFill/>
                </a:ln>
                <a:solidFill>
                  <a:schemeClr val="tx1"/>
                </a:solidFill>
                <a:effectLst/>
              </a:rPr>
              <a:t>単位当たり移動コスト:マンハッタン距離</a:t>
            </a:r>
          </a:p>
          <a:p>
            <a:endParaRPr kumimoji="1" lang="ja-JP" altLang="en-US" dirty="0"/>
          </a:p>
        </p:txBody>
      </p:sp>
    </p:spTree>
    <p:extLst>
      <p:ext uri="{BB962C8B-B14F-4D97-AF65-F5344CB8AC3E}">
        <p14:creationId xmlns:p14="http://schemas.microsoft.com/office/powerpoint/2010/main" val="285672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DFABCC-4315-678D-5EE8-00ED3FE7081A}"/>
              </a:ext>
            </a:extLst>
          </p:cNvPr>
          <p:cNvSpPr>
            <a:spLocks noGrp="1"/>
          </p:cNvSpPr>
          <p:nvPr>
            <p:ph type="title"/>
          </p:nvPr>
        </p:nvSpPr>
        <p:spPr/>
        <p:txBody>
          <a:bodyPr/>
          <a:lstStyle/>
          <a:p>
            <a:r>
              <a:rPr kumimoji="1" lang="ja-JP" altLang="en-US" dirty="0"/>
              <a:t>参考資料</a:t>
            </a:r>
          </a:p>
        </p:txBody>
      </p:sp>
      <p:sp>
        <p:nvSpPr>
          <p:cNvPr id="3" name="コンテンツ プレースホルダー 2">
            <a:extLst>
              <a:ext uri="{FF2B5EF4-FFF2-40B4-BE49-F238E27FC236}">
                <a16:creationId xmlns:a16="http://schemas.microsoft.com/office/drawing/2014/main" id="{10B70B4A-D3B1-DEBA-E8E5-15E07CC9F334}"/>
              </a:ext>
            </a:extLst>
          </p:cNvPr>
          <p:cNvSpPr>
            <a:spLocks noGrp="1"/>
          </p:cNvSpPr>
          <p:nvPr>
            <p:ph idx="1"/>
          </p:nvPr>
        </p:nvSpPr>
        <p:spPr/>
        <p:txBody>
          <a:bodyPr/>
          <a:lstStyle/>
          <a:p>
            <a:r>
              <a:rPr lang="en-US" altLang="ja-JP" dirty="0">
                <a:hlinkClick r:id="rId2"/>
              </a:rPr>
              <a:t>DEAP - Python</a:t>
            </a:r>
            <a:r>
              <a:rPr lang="ja-JP" altLang="en-US" dirty="0">
                <a:hlinkClick r:id="rId2"/>
              </a:rPr>
              <a:t>と機械学習 </a:t>
            </a:r>
            <a:r>
              <a:rPr lang="en-US" altLang="ja-JP" dirty="0">
                <a:hlinkClick r:id="rId2"/>
              </a:rPr>
              <a:t>(hatenablog.com)</a:t>
            </a:r>
            <a:endParaRPr lang="en-US" altLang="ja-JP" dirty="0"/>
          </a:p>
          <a:p>
            <a:r>
              <a:rPr lang="en-US" altLang="ja-JP" dirty="0">
                <a:hlinkClick r:id="rId3"/>
              </a:rPr>
              <a:t>ono-t.d.dooo.jp/GA/</a:t>
            </a:r>
            <a:r>
              <a:rPr lang="en-US" altLang="ja-JP" dirty="0" err="1">
                <a:hlinkClick r:id="rId3"/>
              </a:rPr>
              <a:t>GA-order.html#OR</a:t>
            </a:r>
            <a:endParaRPr lang="en-US" altLang="ja-JP" dirty="0"/>
          </a:p>
          <a:p>
            <a:endParaRPr lang="en-US" altLang="ja-JP" dirty="0"/>
          </a:p>
        </p:txBody>
      </p:sp>
    </p:spTree>
    <p:extLst>
      <p:ext uri="{BB962C8B-B14F-4D97-AF65-F5344CB8AC3E}">
        <p14:creationId xmlns:p14="http://schemas.microsoft.com/office/powerpoint/2010/main" val="4830739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400</Words>
  <Application>Microsoft Office PowerPoint</Application>
  <PresentationFormat>ワイド画面</PresentationFormat>
  <Paragraphs>36</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3週間の勉強</vt:lpstr>
      <vt:lpstr>遺伝的アルゴリズムによる多目的最適化</vt:lpstr>
      <vt:lpstr>遺伝的アルゴリズム(GA)とは何か？ </vt:lpstr>
      <vt:lpstr>GAの順列問題での適用の問題</vt:lpstr>
      <vt:lpstr>長方形詰込み問題（改良版）</vt:lpstr>
      <vt:lpstr>GAに通したもの</vt:lpstr>
      <vt:lpstr>今後の課題</vt:lpstr>
      <vt:lpstr>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dc:title>
  <dc:creator>田中 雅也(ru0108kf)</dc:creator>
  <cp:lastModifiedBy>田中 雅也(ru0108kf)</cp:lastModifiedBy>
  <cp:revision>3</cp:revision>
  <dcterms:created xsi:type="dcterms:W3CDTF">2024-02-15T06:56:17Z</dcterms:created>
  <dcterms:modified xsi:type="dcterms:W3CDTF">2024-03-18T02:48:56Z</dcterms:modified>
</cp:coreProperties>
</file>