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4472C4"/>
    <a:srgbClr val="7030A0"/>
    <a:srgbClr val="FF7C80"/>
    <a:srgbClr val="66FF66"/>
    <a:srgbClr val="33CC33"/>
    <a:srgbClr val="00FFFF"/>
    <a:srgbClr val="FF00FF"/>
    <a:srgbClr val="F7378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81E6-E179-4E32-9A48-2FFD3AA97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EF74D-8DF6-434E-B031-8FE22FBE1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5903-6BFC-412C-AB1F-DFD263DA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D20C-133E-4569-A427-F8F5F61D6F00}" type="datetimeFigureOut">
              <a:rPr lang="en-CA" smtClean="0"/>
              <a:t>2020-03-27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46B50-A49E-4DE0-B9BA-E3D1445F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EC055-2F28-46D4-9EDD-3ED34D4D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DC7A-520A-459A-B2C9-E40196347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501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E441-A4D7-4483-85C2-5FA38DAD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0DCCF-8314-4E34-AF5C-E5F5E65C7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E39B1-5281-4C92-B41E-33981021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D20C-133E-4569-A427-F8F5F61D6F00}" type="datetimeFigureOut">
              <a:rPr lang="en-CA" smtClean="0"/>
              <a:t>2020-03-27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BC196-B4E0-4E95-B2D6-9F4096C9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8105-9A70-43CA-B1F4-C6256AD6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DC7A-520A-459A-B2C9-E40196347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82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6FC7B-B929-4C10-A22C-C13D288F6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59C35-8984-4748-BF20-B45CB06D1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9F9F5-67A4-4188-BC9B-93C6021E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D20C-133E-4569-A427-F8F5F61D6F00}" type="datetimeFigureOut">
              <a:rPr lang="en-CA" smtClean="0"/>
              <a:t>2020-03-27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033D-8BB7-48F4-A3A2-9FA7C903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638B8-1772-4224-B344-1BDD1BF5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DC7A-520A-459A-B2C9-E40196347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7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04B8-2BB1-4F0D-9CBC-EC88DED2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D9D55-119E-460C-906D-CD2C432C7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5D044-B93A-459C-B55A-7C606DE6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D20C-133E-4569-A427-F8F5F61D6F00}" type="datetimeFigureOut">
              <a:rPr lang="en-CA" smtClean="0"/>
              <a:t>2020-03-27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58F4-2842-4B33-97B2-10DF6CBD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87892-1DD1-4B2D-9A09-05FAD22C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DC7A-520A-459A-B2C9-E40196347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50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4F7F-9DF8-4702-90F0-457C9527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36FD1-1F3C-435F-B254-B0FD1615B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0F762-5654-4943-89FE-F1A9FBD4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D20C-133E-4569-A427-F8F5F61D6F00}" type="datetimeFigureOut">
              <a:rPr lang="en-CA" smtClean="0"/>
              <a:t>2020-03-27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438BB-CDE4-4D8B-B189-AB5AFD62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FE19-52B4-4B03-B00F-0346632F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DC7A-520A-459A-B2C9-E40196347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65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02CC-031F-4970-B753-62749A99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F7ED-6DCE-456B-8CBE-9ED6C1D77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D78CA-A7AA-4BDD-9554-415066D12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410EC-D3FB-4651-BBDC-19613A84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D20C-133E-4569-A427-F8F5F61D6F00}" type="datetimeFigureOut">
              <a:rPr lang="en-CA" smtClean="0"/>
              <a:t>2020-03-27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9041F-333D-4D20-8F42-9C3A434F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98D4D-4914-4FE9-A7E9-1C3B1E84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DC7A-520A-459A-B2C9-E40196347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F3DC-FC9A-4292-9A2A-FB2634C5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79FDD-9C12-442B-9FC5-DBC2D541C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73310-B13F-40DB-9EFD-026EC23F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D74C0-B2CC-415E-846F-55A9230F6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86CE3-EBCD-48C5-A908-152C23758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21052-8BC0-4069-8AC2-2DA7ACF3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D20C-133E-4569-A427-F8F5F61D6F00}" type="datetimeFigureOut">
              <a:rPr lang="en-CA" smtClean="0"/>
              <a:t>2020-03-27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55B71-5EC7-4511-ACFF-D002CADB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8932A-710E-4636-9611-5B205E5E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DC7A-520A-459A-B2C9-E40196347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39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469B-A61A-4821-8441-8BDF8107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F6D67-4444-46E7-9A1F-736C73CB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D20C-133E-4569-A427-F8F5F61D6F00}" type="datetimeFigureOut">
              <a:rPr lang="en-CA" smtClean="0"/>
              <a:t>2020-03-27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B2DE8-0A86-43BE-AC6C-43CFF994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7523E-486A-4B96-8FD8-0153BCF3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DC7A-520A-459A-B2C9-E40196347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97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B9BC4-31EB-4DBC-8628-6BC3B2EA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D20C-133E-4569-A427-F8F5F61D6F00}" type="datetimeFigureOut">
              <a:rPr lang="en-CA" smtClean="0"/>
              <a:t>2020-03-27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CA42E-E63F-48D9-A134-8106A62C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D4013-71C6-4F1C-AC30-955158D0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DC7A-520A-459A-B2C9-E40196347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2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4950-0A2E-4F62-9C84-5F2B249D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B79E-C12C-459D-9FB5-C022F2AFB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DD6DF-9367-47E3-BAA9-1E81E730A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8D829-BC69-43A2-8A30-3C9ABC3F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D20C-133E-4569-A427-F8F5F61D6F00}" type="datetimeFigureOut">
              <a:rPr lang="en-CA" smtClean="0"/>
              <a:t>2020-03-27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4E68E-2B07-4C21-BD24-9893597E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744A0-CC38-4095-B484-7BAB4176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DC7A-520A-459A-B2C9-E40196347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027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7640-5BA3-4A42-AED8-F879D2F9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F516C-CE5E-4587-8549-E77B1CC62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FC9BF-3BEA-4EC5-A5B9-357B47899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402B4-5ED8-46DD-B11A-7BE15C0A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D20C-133E-4569-A427-F8F5F61D6F00}" type="datetimeFigureOut">
              <a:rPr lang="en-CA" smtClean="0"/>
              <a:t>2020-03-27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28E98-9A8F-4344-9A6D-BC72AC6C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C9293-CD6D-44B3-8C88-D80F048E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DC7A-520A-459A-B2C9-E40196347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416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EE815-BD24-452E-A859-BE4242D8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7401B-585E-4BCA-ACBA-656CBC222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9677B-04EF-4DD4-9D7D-72893ECE8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D20C-133E-4569-A427-F8F5F61D6F00}" type="datetimeFigureOut">
              <a:rPr lang="en-CA" smtClean="0"/>
              <a:t>2020-03-27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62675-50F2-4DAA-9992-E508763F4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CF2C0-0EB7-4682-8CF9-5B3D3F3D6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DC7A-520A-459A-B2C9-E40196347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95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6D2D792-CEE8-4E26-8D59-992174E7D1B0}"/>
              </a:ext>
            </a:extLst>
          </p:cNvPr>
          <p:cNvGrpSpPr/>
          <p:nvPr/>
        </p:nvGrpSpPr>
        <p:grpSpPr>
          <a:xfrm>
            <a:off x="116555" y="282358"/>
            <a:ext cx="1915200" cy="1920778"/>
            <a:chOff x="2339922" y="1690289"/>
            <a:chExt cx="1915200" cy="1920778"/>
          </a:xfrm>
        </p:grpSpPr>
        <p:sp>
          <p:nvSpPr>
            <p:cNvPr id="15" name="Speech Bubble: Oval 14">
              <a:extLst>
                <a:ext uri="{FF2B5EF4-FFF2-40B4-BE49-F238E27FC236}">
                  <a16:creationId xmlns:a16="http://schemas.microsoft.com/office/drawing/2014/main" id="{93BBDE80-A1E8-4C3C-BB7A-AF76A157A37C}"/>
                </a:ext>
              </a:extLst>
            </p:cNvPr>
            <p:cNvSpPr/>
            <p:nvPr/>
          </p:nvSpPr>
          <p:spPr>
            <a:xfrm>
              <a:off x="2339922" y="1690289"/>
              <a:ext cx="1915200" cy="1920778"/>
            </a:xfrm>
            <a:prstGeom prst="wedgeEllipseCallout">
              <a:avLst>
                <a:gd name="adj1" fmla="val -69"/>
                <a:gd name="adj2" fmla="val 65993"/>
              </a:avLst>
            </a:prstGeom>
            <a:solidFill>
              <a:srgbClr val="FFC000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7159A3-5C83-4846-93EE-0D0D1ECA3F0D}"/>
                </a:ext>
              </a:extLst>
            </p:cNvPr>
            <p:cNvGrpSpPr/>
            <p:nvPr/>
          </p:nvGrpSpPr>
          <p:grpSpPr>
            <a:xfrm>
              <a:off x="2844450" y="1957906"/>
              <a:ext cx="906145" cy="1309344"/>
              <a:chOff x="3419472" y="1724017"/>
              <a:chExt cx="1038225" cy="1500195"/>
            </a:xfrm>
            <a:solidFill>
              <a:schemeClr val="bg1"/>
            </a:solidFill>
            <a:effectLst>
              <a:glow rad="114300">
                <a:schemeClr val="bg1">
                  <a:alpha val="42000"/>
                </a:schemeClr>
              </a:glow>
            </a:effectLst>
          </p:grpSpPr>
          <p:sp>
            <p:nvSpPr>
              <p:cNvPr id="9" name="Flowchart: Delay 8">
                <a:extLst>
                  <a:ext uri="{FF2B5EF4-FFF2-40B4-BE49-F238E27FC236}">
                    <a16:creationId xmlns:a16="http://schemas.microsoft.com/office/drawing/2014/main" id="{C16D7942-103E-469A-A80D-3AD8BDA83FDF}"/>
                  </a:ext>
                </a:extLst>
              </p:cNvPr>
              <p:cNvSpPr/>
              <p:nvPr/>
            </p:nvSpPr>
            <p:spPr>
              <a:xfrm rot="16200000">
                <a:off x="3809998" y="2576513"/>
                <a:ext cx="257173" cy="1038225"/>
              </a:xfrm>
              <a:prstGeom prst="flowChartDelay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Trapezoid 9">
                <a:extLst>
                  <a:ext uri="{FF2B5EF4-FFF2-40B4-BE49-F238E27FC236}">
                    <a16:creationId xmlns:a16="http://schemas.microsoft.com/office/drawing/2014/main" id="{1C8A14B9-4632-4685-8691-DAC035F6C042}"/>
                  </a:ext>
                </a:extLst>
              </p:cNvPr>
              <p:cNvSpPr/>
              <p:nvPr/>
            </p:nvSpPr>
            <p:spPr>
              <a:xfrm>
                <a:off x="3629022" y="2085974"/>
                <a:ext cx="619125" cy="942975"/>
              </a:xfrm>
              <a:prstGeom prst="trapezoi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Flowchart: Terminator 10">
                <a:extLst>
                  <a:ext uri="{FF2B5EF4-FFF2-40B4-BE49-F238E27FC236}">
                    <a16:creationId xmlns:a16="http://schemas.microsoft.com/office/drawing/2014/main" id="{5E08C020-F44C-441B-A8AF-1F57769F699C}"/>
                  </a:ext>
                </a:extLst>
              </p:cNvPr>
              <p:cNvSpPr/>
              <p:nvPr/>
            </p:nvSpPr>
            <p:spPr>
              <a:xfrm>
                <a:off x="3671882" y="2016918"/>
                <a:ext cx="533405" cy="138111"/>
              </a:xfrm>
              <a:prstGeom prst="flowChartTerminator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0341DE4-6DB8-424C-A579-291DBF05C1EB}"/>
                  </a:ext>
                </a:extLst>
              </p:cNvPr>
              <p:cNvSpPr/>
              <p:nvPr/>
            </p:nvSpPr>
            <p:spPr>
              <a:xfrm>
                <a:off x="3757606" y="1724017"/>
                <a:ext cx="361956" cy="361956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46BBB0-6E40-44F1-9076-072818E242B5}"/>
              </a:ext>
            </a:extLst>
          </p:cNvPr>
          <p:cNvGrpSpPr/>
          <p:nvPr/>
        </p:nvGrpSpPr>
        <p:grpSpPr>
          <a:xfrm>
            <a:off x="7845360" y="417166"/>
            <a:ext cx="1548882" cy="1548882"/>
            <a:chOff x="7845360" y="417166"/>
            <a:chExt cx="1548882" cy="154888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7BC3C1-55CB-4157-BD8D-330C5F86CC81}"/>
                </a:ext>
              </a:extLst>
            </p:cNvPr>
            <p:cNvSpPr/>
            <p:nvPr/>
          </p:nvSpPr>
          <p:spPr>
            <a:xfrm>
              <a:off x="7845360" y="417166"/>
              <a:ext cx="1548882" cy="1548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A7732309-460F-483E-BEB9-E5F8B190E7E8}"/>
                </a:ext>
              </a:extLst>
            </p:cNvPr>
            <p:cNvSpPr/>
            <p:nvPr/>
          </p:nvSpPr>
          <p:spPr>
            <a:xfrm>
              <a:off x="8124244" y="696050"/>
              <a:ext cx="991114" cy="991114"/>
            </a:xfrm>
            <a:prstGeom prst="star5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68DCEF-67D7-4FFA-A3B2-6DCC1138C1AC}"/>
              </a:ext>
            </a:extLst>
          </p:cNvPr>
          <p:cNvGrpSpPr/>
          <p:nvPr/>
        </p:nvGrpSpPr>
        <p:grpSpPr>
          <a:xfrm>
            <a:off x="5012737" y="654254"/>
            <a:ext cx="1548882" cy="1548882"/>
            <a:chOff x="5012737" y="654254"/>
            <a:chExt cx="1548882" cy="154888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0B39EE-83B5-45DC-B97B-5B3E6734D43A}"/>
                </a:ext>
              </a:extLst>
            </p:cNvPr>
            <p:cNvSpPr/>
            <p:nvPr/>
          </p:nvSpPr>
          <p:spPr>
            <a:xfrm>
              <a:off x="5012737" y="654254"/>
              <a:ext cx="1548882" cy="154888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Pentagon 17">
              <a:extLst>
                <a:ext uri="{FF2B5EF4-FFF2-40B4-BE49-F238E27FC236}">
                  <a16:creationId xmlns:a16="http://schemas.microsoft.com/office/drawing/2014/main" id="{29E2714F-1188-4B1C-8E41-3387D1C98C79}"/>
                </a:ext>
              </a:extLst>
            </p:cNvPr>
            <p:cNvSpPr/>
            <p:nvPr/>
          </p:nvSpPr>
          <p:spPr>
            <a:xfrm>
              <a:off x="5319549" y="983334"/>
              <a:ext cx="935259" cy="890723"/>
            </a:xfrm>
            <a:prstGeom prst="pentagon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AC5457E-C74D-44FC-B40C-8F66CD0657DA}"/>
              </a:ext>
            </a:extLst>
          </p:cNvPr>
          <p:cNvGrpSpPr/>
          <p:nvPr/>
        </p:nvGrpSpPr>
        <p:grpSpPr>
          <a:xfrm>
            <a:off x="3128797" y="654254"/>
            <a:ext cx="1548882" cy="1548882"/>
            <a:chOff x="3128797" y="654254"/>
            <a:chExt cx="1548882" cy="154888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EA0B7D6-ECB0-4332-92AE-1C464C66708B}"/>
                </a:ext>
              </a:extLst>
            </p:cNvPr>
            <p:cNvSpPr/>
            <p:nvPr/>
          </p:nvSpPr>
          <p:spPr>
            <a:xfrm>
              <a:off x="3128797" y="654254"/>
              <a:ext cx="1548882" cy="1548882"/>
            </a:xfrm>
            <a:prstGeom prst="ellipse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B2555E-6054-44D6-A07E-F679DB8346DB}"/>
                </a:ext>
              </a:extLst>
            </p:cNvPr>
            <p:cNvSpPr/>
            <p:nvPr/>
          </p:nvSpPr>
          <p:spPr>
            <a:xfrm>
              <a:off x="3498053" y="1023510"/>
              <a:ext cx="810371" cy="81037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BA025-88E9-4F7F-ADA8-C6F91F0F8CCA}"/>
              </a:ext>
            </a:extLst>
          </p:cNvPr>
          <p:cNvGrpSpPr/>
          <p:nvPr/>
        </p:nvGrpSpPr>
        <p:grpSpPr>
          <a:xfrm>
            <a:off x="9673126" y="654254"/>
            <a:ext cx="1548882" cy="1548882"/>
            <a:chOff x="5370021" y="3561429"/>
            <a:chExt cx="1548882" cy="154888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B55DBA9-FAEF-49DC-AE68-C891B62C876E}"/>
                </a:ext>
              </a:extLst>
            </p:cNvPr>
            <p:cNvSpPr/>
            <p:nvPr/>
          </p:nvSpPr>
          <p:spPr>
            <a:xfrm>
              <a:off x="5370021" y="3561429"/>
              <a:ext cx="1548882" cy="154888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BEFC59E-C013-4D97-BD8E-30C81DA54D24}"/>
                </a:ext>
              </a:extLst>
            </p:cNvPr>
            <p:cNvSpPr/>
            <p:nvPr/>
          </p:nvSpPr>
          <p:spPr>
            <a:xfrm>
              <a:off x="5796811" y="3988219"/>
              <a:ext cx="695302" cy="69530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10D16119-71B5-40DB-884B-32B2852DD537}"/>
              </a:ext>
            </a:extLst>
          </p:cNvPr>
          <p:cNvSpPr/>
          <p:nvPr/>
        </p:nvSpPr>
        <p:spPr>
          <a:xfrm>
            <a:off x="1243407" y="2858341"/>
            <a:ext cx="926773" cy="92677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6A119120-ABE5-4C17-BAFD-593F2E04C7DB}"/>
              </a:ext>
            </a:extLst>
          </p:cNvPr>
          <p:cNvSpPr/>
          <p:nvPr/>
        </p:nvSpPr>
        <p:spPr>
          <a:xfrm>
            <a:off x="2477727" y="3244481"/>
            <a:ext cx="926773" cy="926773"/>
          </a:xfrm>
          <a:prstGeom prst="mathPlus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E60B590A-4E86-476C-98F1-B7DC454D4FA0}"/>
              </a:ext>
            </a:extLst>
          </p:cNvPr>
          <p:cNvSpPr/>
          <p:nvPr/>
        </p:nvSpPr>
        <p:spPr>
          <a:xfrm>
            <a:off x="2842912" y="4071621"/>
            <a:ext cx="748371" cy="645147"/>
          </a:xfrm>
          <a:prstGeom prst="triangle">
            <a:avLst/>
          </a:prstGeom>
          <a:solidFill>
            <a:srgbClr val="66FF66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CC938538-0536-49FB-B3C6-5E95119E5C76}"/>
              </a:ext>
            </a:extLst>
          </p:cNvPr>
          <p:cNvSpPr/>
          <p:nvPr/>
        </p:nvSpPr>
        <p:spPr>
          <a:xfrm>
            <a:off x="2016336" y="2369430"/>
            <a:ext cx="721500" cy="721500"/>
          </a:xfrm>
          <a:prstGeom prst="diamond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E40986-A877-41A1-86D1-053C8194FDD0}"/>
              </a:ext>
            </a:extLst>
          </p:cNvPr>
          <p:cNvGrpSpPr/>
          <p:nvPr/>
        </p:nvGrpSpPr>
        <p:grpSpPr>
          <a:xfrm>
            <a:off x="1969751" y="5282786"/>
            <a:ext cx="1896989" cy="1381584"/>
            <a:chOff x="6896865" y="4201161"/>
            <a:chExt cx="1896989" cy="138158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C6B4A47-ADFA-4591-9130-86CEC3F5ABD3}"/>
                </a:ext>
              </a:extLst>
            </p:cNvPr>
            <p:cNvSpPr/>
            <p:nvPr/>
          </p:nvSpPr>
          <p:spPr>
            <a:xfrm>
              <a:off x="6896865" y="4208221"/>
              <a:ext cx="1896989" cy="1367464"/>
            </a:xfrm>
            <a:prstGeom prst="roundRect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26" name="Picture 2" descr="「infection sign」的圖片搜尋結果">
              <a:extLst>
                <a:ext uri="{FF2B5EF4-FFF2-40B4-BE49-F238E27FC236}">
                  <a16:creationId xmlns:a16="http://schemas.microsoft.com/office/drawing/2014/main" id="{F3B7BB57-C4D2-4E85-9B92-44DA82C42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2184" y="4378778"/>
              <a:ext cx="1026350" cy="102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Diagonal Stripe 4">
              <a:extLst>
                <a:ext uri="{FF2B5EF4-FFF2-40B4-BE49-F238E27FC236}">
                  <a16:creationId xmlns:a16="http://schemas.microsoft.com/office/drawing/2014/main" id="{FF9AAB24-4359-43A0-B1EC-D361E96F66E4}"/>
                </a:ext>
              </a:extLst>
            </p:cNvPr>
            <p:cNvSpPr/>
            <p:nvPr/>
          </p:nvSpPr>
          <p:spPr>
            <a:xfrm>
              <a:off x="6915535" y="4208221"/>
              <a:ext cx="721501" cy="721501"/>
            </a:xfrm>
            <a:prstGeom prst="diagStripe">
              <a:avLst>
                <a:gd name="adj" fmla="val 56428"/>
              </a:avLst>
            </a:prstGeom>
            <a:blipFill>
              <a:blip r:embed="rId3">
                <a:alphaModFix amt="80000"/>
              </a:blip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6" name="Diagonal Stripe 35">
              <a:extLst>
                <a:ext uri="{FF2B5EF4-FFF2-40B4-BE49-F238E27FC236}">
                  <a16:creationId xmlns:a16="http://schemas.microsoft.com/office/drawing/2014/main" id="{5812EFA6-7E22-4F1B-B4B0-040877AA5257}"/>
                </a:ext>
              </a:extLst>
            </p:cNvPr>
            <p:cNvSpPr/>
            <p:nvPr/>
          </p:nvSpPr>
          <p:spPr>
            <a:xfrm rot="16200000" flipV="1">
              <a:off x="8053682" y="4849661"/>
              <a:ext cx="721501" cy="721501"/>
            </a:xfrm>
            <a:prstGeom prst="diagStripe">
              <a:avLst>
                <a:gd name="adj" fmla="val 56428"/>
              </a:avLst>
            </a:prstGeom>
            <a:blipFill>
              <a:blip r:embed="rId3">
                <a:alphaModFix amt="80000"/>
              </a:blip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7" name="Diagonal Stripe 36">
              <a:extLst>
                <a:ext uri="{FF2B5EF4-FFF2-40B4-BE49-F238E27FC236}">
                  <a16:creationId xmlns:a16="http://schemas.microsoft.com/office/drawing/2014/main" id="{FB102E21-50D3-40EE-AEB3-3E8801230302}"/>
                </a:ext>
              </a:extLst>
            </p:cNvPr>
            <p:cNvSpPr/>
            <p:nvPr/>
          </p:nvSpPr>
          <p:spPr>
            <a:xfrm rot="16200000" flipH="1" flipV="1">
              <a:off x="8041629" y="4218437"/>
              <a:ext cx="721501" cy="721501"/>
            </a:xfrm>
            <a:prstGeom prst="diagStripe">
              <a:avLst>
                <a:gd name="adj" fmla="val 56428"/>
              </a:avLst>
            </a:prstGeom>
            <a:blipFill dpi="0" rotWithShape="1">
              <a:blip r:embed="rId3">
                <a:alphaModFix amt="80000"/>
              </a:blip>
              <a:srcRect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38" name="Diagonal Stripe 37">
              <a:extLst>
                <a:ext uri="{FF2B5EF4-FFF2-40B4-BE49-F238E27FC236}">
                  <a16:creationId xmlns:a16="http://schemas.microsoft.com/office/drawing/2014/main" id="{6E77C346-70BA-4E6B-BFE6-B85F62D2B8C7}"/>
                </a:ext>
              </a:extLst>
            </p:cNvPr>
            <p:cNvSpPr/>
            <p:nvPr/>
          </p:nvSpPr>
          <p:spPr>
            <a:xfrm flipV="1">
              <a:off x="6924870" y="4861244"/>
              <a:ext cx="721501" cy="721501"/>
            </a:xfrm>
            <a:prstGeom prst="diagStripe">
              <a:avLst>
                <a:gd name="adj" fmla="val 56428"/>
              </a:avLst>
            </a:prstGeom>
            <a:blipFill>
              <a:blip r:embed="rId3">
                <a:alphaModFix amt="80000"/>
              </a:blip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66E1444D-B57D-47BE-892D-AFD1A07322CE}"/>
                </a:ext>
              </a:extLst>
            </p:cNvPr>
            <p:cNvSpPr/>
            <p:nvPr/>
          </p:nvSpPr>
          <p:spPr>
            <a:xfrm>
              <a:off x="7150933" y="4201161"/>
              <a:ext cx="1367464" cy="1367464"/>
            </a:xfrm>
            <a:prstGeom prst="donut">
              <a:avLst>
                <a:gd name="adj" fmla="val 9989"/>
              </a:avLst>
            </a:prstGeom>
            <a:solidFill>
              <a:schemeClr val="accent6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74327D9-48E6-43E6-9981-841C3F207A97}"/>
              </a:ext>
            </a:extLst>
          </p:cNvPr>
          <p:cNvGrpSpPr/>
          <p:nvPr/>
        </p:nvGrpSpPr>
        <p:grpSpPr>
          <a:xfrm>
            <a:off x="283316" y="4163890"/>
            <a:ext cx="1367464" cy="2401568"/>
            <a:chOff x="3712786" y="4128160"/>
            <a:chExt cx="1367464" cy="240156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15581DC-3807-4276-ADD3-47E96DA27612}"/>
                </a:ext>
              </a:extLst>
            </p:cNvPr>
            <p:cNvSpPr/>
            <p:nvPr/>
          </p:nvSpPr>
          <p:spPr>
            <a:xfrm rot="16200000">
              <a:off x="3195734" y="4645212"/>
              <a:ext cx="2401567" cy="1367464"/>
            </a:xfrm>
            <a:prstGeom prst="roundRect">
              <a:avLst/>
            </a:prstGeom>
            <a:gradFill flip="none" rotWithShape="1">
              <a:gsLst>
                <a:gs pos="14000">
                  <a:schemeClr val="accent4"/>
                </a:gs>
                <a:gs pos="90000">
                  <a:srgbClr val="7030A0"/>
                </a:gs>
                <a:gs pos="36000">
                  <a:srgbClr val="FF7C80"/>
                </a:gs>
                <a:gs pos="65000">
                  <a:schemeClr val="accent1"/>
                </a:gs>
              </a:gsLst>
              <a:path path="shape">
                <a:fillToRect l="50000" t="50000" r="50000" b="50000"/>
              </a:path>
              <a:tileRect/>
            </a:gradFill>
            <a:ln w="57150">
              <a:gradFill flip="none" rotWithShape="1">
                <a:gsLst>
                  <a:gs pos="0">
                    <a:schemeClr val="accent4"/>
                  </a:gs>
                  <a:gs pos="38000">
                    <a:srgbClr val="FF7C80"/>
                  </a:gs>
                  <a:gs pos="72000">
                    <a:schemeClr val="accent1"/>
                  </a:gs>
                  <a:gs pos="100000">
                    <a:srgbClr val="7030A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988F3DB-5767-4B12-851C-8FF5364B6679}"/>
                </a:ext>
              </a:extLst>
            </p:cNvPr>
            <p:cNvGrpSpPr/>
            <p:nvPr/>
          </p:nvGrpSpPr>
          <p:grpSpPr>
            <a:xfrm>
              <a:off x="3946113" y="4143211"/>
              <a:ext cx="940832" cy="2386517"/>
              <a:chOff x="3946113" y="4143211"/>
              <a:chExt cx="940832" cy="2386517"/>
            </a:xfrm>
            <a:noFill/>
          </p:grpSpPr>
          <p:sp>
            <p:nvSpPr>
              <p:cNvPr id="8" name="Flowchart: Process 7">
                <a:extLst>
                  <a:ext uri="{FF2B5EF4-FFF2-40B4-BE49-F238E27FC236}">
                    <a16:creationId xmlns:a16="http://schemas.microsoft.com/office/drawing/2014/main" id="{ED142917-EE9D-43F8-B112-ACE48D2148B7}"/>
                  </a:ext>
                </a:extLst>
              </p:cNvPr>
              <p:cNvSpPr/>
              <p:nvPr/>
            </p:nvSpPr>
            <p:spPr>
              <a:xfrm>
                <a:off x="3946113" y="4143211"/>
                <a:ext cx="206362" cy="2386517"/>
              </a:xfrm>
              <a:prstGeom prst="flowChartProcess">
                <a:avLst/>
              </a:prstGeom>
              <a:grpFill/>
              <a:ln w="57150">
                <a:gradFill flip="none" rotWithShape="1">
                  <a:gsLst>
                    <a:gs pos="0">
                      <a:schemeClr val="accent4"/>
                    </a:gs>
                    <a:gs pos="36000">
                      <a:srgbClr val="FF7C80"/>
                    </a:gs>
                    <a:gs pos="64000">
                      <a:schemeClr val="accent1"/>
                    </a:gs>
                    <a:gs pos="95000">
                      <a:srgbClr val="7030A0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b="1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22" name="Flowchart: Data 21">
                <a:extLst>
                  <a:ext uri="{FF2B5EF4-FFF2-40B4-BE49-F238E27FC236}">
                    <a16:creationId xmlns:a16="http://schemas.microsoft.com/office/drawing/2014/main" id="{00E86F2A-9E60-4DE7-BE2B-89925A8B9E16}"/>
                  </a:ext>
                </a:extLst>
              </p:cNvPr>
              <p:cNvSpPr/>
              <p:nvPr/>
            </p:nvSpPr>
            <p:spPr>
              <a:xfrm rot="16200000">
                <a:off x="3229345" y="5066341"/>
                <a:ext cx="2371466" cy="525206"/>
              </a:xfrm>
              <a:prstGeom prst="flowChartInputOutput">
                <a:avLst/>
              </a:prstGeom>
              <a:grpFill/>
              <a:ln w="57150">
                <a:gradFill flip="none" rotWithShape="1">
                  <a:gsLst>
                    <a:gs pos="0">
                      <a:schemeClr val="accent4"/>
                    </a:gs>
                    <a:gs pos="36000">
                      <a:srgbClr val="FF7C80"/>
                    </a:gs>
                    <a:gs pos="64000">
                      <a:schemeClr val="accent1"/>
                    </a:gs>
                    <a:gs pos="95000">
                      <a:srgbClr val="7030A0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b="1" i="1" dirty="0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  <a:latin typeface="Bernard MT Condensed" panose="02050806060905020404" pitchFamily="18" charset="0"/>
                  </a:rPr>
                  <a:t>Pandemic</a:t>
                </a:r>
                <a:endParaRPr lang="en-CA" sz="2000" b="1" i="1" dirty="0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40" name="Flowchart: Process 39">
                <a:extLst>
                  <a:ext uri="{FF2B5EF4-FFF2-40B4-BE49-F238E27FC236}">
                    <a16:creationId xmlns:a16="http://schemas.microsoft.com/office/drawing/2014/main" id="{46C3AA86-36B6-4D56-B3FB-E01278749352}"/>
                  </a:ext>
                </a:extLst>
              </p:cNvPr>
              <p:cNvSpPr/>
              <p:nvPr/>
            </p:nvSpPr>
            <p:spPr>
              <a:xfrm>
                <a:off x="4680583" y="4143211"/>
                <a:ext cx="206362" cy="2386517"/>
              </a:xfrm>
              <a:prstGeom prst="flowChartProcess">
                <a:avLst/>
              </a:prstGeom>
              <a:grpFill/>
              <a:ln w="57150">
                <a:gradFill flip="none" rotWithShape="1">
                  <a:gsLst>
                    <a:gs pos="0">
                      <a:schemeClr val="accent4"/>
                    </a:gs>
                    <a:gs pos="36000">
                      <a:srgbClr val="FF7C80"/>
                    </a:gs>
                    <a:gs pos="64000">
                      <a:schemeClr val="accent1"/>
                    </a:gs>
                    <a:gs pos="95000">
                      <a:srgbClr val="7030A0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b="1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3CDB169-98E7-4927-9872-C64112919654}"/>
              </a:ext>
            </a:extLst>
          </p:cNvPr>
          <p:cNvSpPr/>
          <p:nvPr/>
        </p:nvSpPr>
        <p:spPr>
          <a:xfrm rot="16200000">
            <a:off x="7356037" y="3415546"/>
            <a:ext cx="2401567" cy="1367464"/>
          </a:xfrm>
          <a:prstGeom prst="roundRect">
            <a:avLst/>
          </a:prstGeom>
          <a:solidFill>
            <a:srgbClr val="FF7C80"/>
          </a:solidFill>
          <a:ln w="82550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22718FF-25C2-423D-9899-F52E51E552F2}"/>
              </a:ext>
            </a:extLst>
          </p:cNvPr>
          <p:cNvSpPr/>
          <p:nvPr/>
        </p:nvSpPr>
        <p:spPr>
          <a:xfrm rot="16200000">
            <a:off x="5574188" y="3024135"/>
            <a:ext cx="2401567" cy="1367464"/>
          </a:xfrm>
          <a:prstGeom prst="roundRect">
            <a:avLst/>
          </a:prstGeom>
          <a:solidFill>
            <a:srgbClr val="7030A0"/>
          </a:solidFill>
          <a:ln w="82550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58543B8-17ED-4076-9520-92CC3EDCBB92}"/>
              </a:ext>
            </a:extLst>
          </p:cNvPr>
          <p:cNvSpPr/>
          <p:nvPr/>
        </p:nvSpPr>
        <p:spPr>
          <a:xfrm rot="16200000">
            <a:off x="7569965" y="2819108"/>
            <a:ext cx="2401567" cy="1367464"/>
          </a:xfrm>
          <a:prstGeom prst="roundRect">
            <a:avLst/>
          </a:prstGeom>
          <a:solidFill>
            <a:srgbClr val="4472C4"/>
          </a:solidFill>
          <a:ln w="82550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3E55C06-1E44-4984-9D52-B6284D36ECE3}"/>
              </a:ext>
            </a:extLst>
          </p:cNvPr>
          <p:cNvSpPr/>
          <p:nvPr/>
        </p:nvSpPr>
        <p:spPr>
          <a:xfrm rot="16200000">
            <a:off x="9340753" y="2886481"/>
            <a:ext cx="2401567" cy="1367464"/>
          </a:xfrm>
          <a:prstGeom prst="roundRect">
            <a:avLst/>
          </a:prstGeom>
          <a:solidFill>
            <a:srgbClr val="BF9000"/>
          </a:solidFill>
          <a:ln w="82550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BEAC839-06F9-4BAB-A9D0-4348A2853B3D}"/>
              </a:ext>
            </a:extLst>
          </p:cNvPr>
          <p:cNvSpPr/>
          <p:nvPr/>
        </p:nvSpPr>
        <p:spPr>
          <a:xfrm rot="16200000">
            <a:off x="3636812" y="3074402"/>
            <a:ext cx="2401567" cy="1367464"/>
          </a:xfrm>
          <a:prstGeom prst="roundRect">
            <a:avLst/>
          </a:prstGeom>
          <a:gradFill flip="none" rotWithShape="1">
            <a:gsLst>
              <a:gs pos="14000">
                <a:schemeClr val="accent4"/>
              </a:gs>
              <a:gs pos="90000">
                <a:srgbClr val="7030A0"/>
              </a:gs>
              <a:gs pos="36000">
                <a:srgbClr val="FF7C80"/>
              </a:gs>
              <a:gs pos="65000">
                <a:schemeClr val="accent1"/>
              </a:gs>
            </a:gsLst>
            <a:lin ang="10200000" scaled="0"/>
            <a:tileRect/>
          </a:gradFill>
          <a:ln w="79375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653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Bernard MT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Chien-Ming Chen</dc:creator>
  <cp:lastModifiedBy>Chien-Ming Chen</cp:lastModifiedBy>
  <cp:revision>13</cp:revision>
  <dcterms:created xsi:type="dcterms:W3CDTF">2020-03-23T15:20:44Z</dcterms:created>
  <dcterms:modified xsi:type="dcterms:W3CDTF">2020-03-27T05:58:21Z</dcterms:modified>
</cp:coreProperties>
</file>