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0" r:id="rId1"/>
  </p:sldMasterIdLst>
  <p:notesMasterIdLst>
    <p:notesMasterId r:id="rId6"/>
  </p:notesMasterIdLst>
  <p:handoutMasterIdLst>
    <p:handoutMasterId r:id="rId7"/>
  </p:handoutMasterIdLst>
  <p:sldIdLst>
    <p:sldId id="2569" r:id="rId2"/>
    <p:sldId id="2570" r:id="rId3"/>
    <p:sldId id="1172" r:id="rId4"/>
    <p:sldId id="2567" r:id="rId5"/>
  </p:sldIdLst>
  <p:sldSz cx="12204700" cy="6858000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518389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1036723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555101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2073464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591833" algn="l" defTabSz="1036723" rtl="0" eaLnBrk="1" latinLnBrk="1" hangingPunct="1">
      <a:defRPr kumimoji="1" sz="12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3110196" algn="l" defTabSz="1036723" rtl="0" eaLnBrk="1" latinLnBrk="1" hangingPunct="1">
      <a:defRPr kumimoji="1" sz="12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628570" algn="l" defTabSz="1036723" rtl="0" eaLnBrk="1" latinLnBrk="1" hangingPunct="1">
      <a:defRPr kumimoji="1" sz="12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4146940" algn="l" defTabSz="1036723" rtl="0" eaLnBrk="1" latinLnBrk="1" hangingPunct="1">
      <a:defRPr kumimoji="1" sz="12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A2D93F"/>
    <a:srgbClr val="0000FF"/>
    <a:srgbClr val="FFD1FF"/>
    <a:srgbClr val="FFFFFF"/>
    <a:srgbClr val="FF33CC"/>
    <a:srgbClr val="FF66FF"/>
    <a:srgbClr val="FFFF99"/>
    <a:srgbClr val="FF99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6689" autoAdjust="0"/>
  </p:normalViewPr>
  <p:slideViewPr>
    <p:cSldViewPr>
      <p:cViewPr varScale="1">
        <p:scale>
          <a:sx n="76" d="100"/>
          <a:sy n="76" d="100"/>
        </p:scale>
        <p:origin x="102" y="216"/>
      </p:cViewPr>
      <p:guideLst>
        <p:guide orient="horz" pos="2160"/>
        <p:guide pos="3845"/>
      </p:guideLst>
    </p:cSldViewPr>
  </p:slideViewPr>
  <p:outlineViewPr>
    <p:cViewPr>
      <p:scale>
        <a:sx n="30" d="100"/>
        <a:sy n="30" d="100"/>
      </p:scale>
      <p:origin x="0" y="10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1776" y="-67"/>
      </p:cViewPr>
      <p:guideLst>
        <p:guide orient="horz" pos="2142"/>
        <p:guide pos="31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7780" cy="33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4" tIns="45786" rIns="91574" bIns="45786" numCol="1" anchor="t" anchorCtr="0" compatLnSpc="1">
            <a:prstTxWarp prst="textNoShape">
              <a:avLst/>
            </a:prstTxWarp>
          </a:bodyPr>
          <a:lstStyle>
            <a:lvl1pPr algn="l" defTabSz="915218" latinLnBrk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6472" y="1"/>
            <a:ext cx="4277780" cy="33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4" tIns="45786" rIns="91574" bIns="45786" numCol="1" anchor="t" anchorCtr="0" compatLnSpc="1">
            <a:prstTxWarp prst="textNoShape">
              <a:avLst/>
            </a:prstTxWarp>
          </a:bodyPr>
          <a:lstStyle>
            <a:lvl1pPr algn="r" defTabSz="915218" latinLnBrk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8748"/>
            <a:ext cx="4277780" cy="3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4" tIns="45786" rIns="91574" bIns="45786" numCol="1" anchor="b" anchorCtr="0" compatLnSpc="1">
            <a:prstTxWarp prst="textNoShape">
              <a:avLst/>
            </a:prstTxWarp>
          </a:bodyPr>
          <a:lstStyle>
            <a:lvl1pPr algn="l" defTabSz="915218" latinLnBrk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6472" y="6458748"/>
            <a:ext cx="4277780" cy="3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4" tIns="45786" rIns="91574" bIns="45786" numCol="1" anchor="b" anchorCtr="0" compatLnSpc="1">
            <a:prstTxWarp prst="textNoShape">
              <a:avLst/>
            </a:prstTxWarp>
          </a:bodyPr>
          <a:lstStyle>
            <a:lvl1pPr algn="r" defTabSz="915218" latinLnBrk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43CDFD8-52E4-4EBC-93C3-B44A87F42C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943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279373" cy="34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4" tIns="45786" rIns="91574" bIns="45786" numCol="1" anchor="t" anchorCtr="0" compatLnSpc="1">
            <a:prstTxWarp prst="textNoShape">
              <a:avLst/>
            </a:prstTxWarp>
          </a:bodyPr>
          <a:lstStyle>
            <a:lvl1pPr algn="l" defTabSz="915218" latinLnBrk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288" y="3"/>
            <a:ext cx="4279373" cy="34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4" tIns="45786" rIns="91574" bIns="45786" numCol="1" anchor="t" anchorCtr="0" compatLnSpc="1">
            <a:prstTxWarp prst="textNoShape">
              <a:avLst/>
            </a:prstTxWarp>
          </a:bodyPr>
          <a:lstStyle>
            <a:lvl1pPr algn="r" defTabSz="915218" latinLnBrk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70175" y="509588"/>
            <a:ext cx="453707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579"/>
            <a:ext cx="7899400" cy="305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4" tIns="45786" rIns="91574" bIns="45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9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156"/>
            <a:ext cx="4279373" cy="33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4" tIns="45786" rIns="91574" bIns="45786" numCol="1" anchor="b" anchorCtr="0" compatLnSpc="1">
            <a:prstTxWarp prst="textNoShape">
              <a:avLst/>
            </a:prstTxWarp>
          </a:bodyPr>
          <a:lstStyle>
            <a:lvl1pPr algn="l" defTabSz="915218" latinLnBrk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288" y="6457156"/>
            <a:ext cx="4279373" cy="33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4" tIns="45786" rIns="91574" bIns="45786" numCol="1" anchor="b" anchorCtr="0" compatLnSpc="1">
            <a:prstTxWarp prst="textNoShape">
              <a:avLst/>
            </a:prstTxWarp>
          </a:bodyPr>
          <a:lstStyle>
            <a:lvl1pPr algn="r" defTabSz="915218" latinLnBrk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6BCEB2-FFEA-4413-9A75-BC6339B74E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30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18389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36723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555101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73464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591833" algn="l" defTabSz="1036723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10196" algn="l" defTabSz="1036723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28570" algn="l" defTabSz="1036723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146940" algn="l" defTabSz="1036723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3" tIns="45702" rIns="91383" bIns="45702" rtlCol="0" anchor="ctr"/>
          <a:lstStyle/>
          <a:p>
            <a:pPr algn="ctr" defTabSz="1088596" fontAlgn="auto" latinLnBrk="0">
              <a:spcBef>
                <a:spcPts val="0"/>
              </a:spcBef>
              <a:spcAft>
                <a:spcPts val="0"/>
              </a:spcAft>
            </a:pPr>
            <a:endParaRPr lang="ja-JP" altLang="en-US" sz="2100">
              <a:solidFill>
                <a:prstClr val="white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0" y="6426103"/>
            <a:ext cx="12204001" cy="431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383" tIns="45702" rIns="91383" bIns="45702" rtlCol="0" anchor="ctr"/>
          <a:lstStyle/>
          <a:p>
            <a:pPr algn="ctr" defTabSz="1088596" fontAlgn="auto" latinLnBrk="0">
              <a:spcBef>
                <a:spcPts val="0"/>
              </a:spcBef>
              <a:spcAft>
                <a:spcPts val="0"/>
              </a:spcAft>
            </a:pPr>
            <a:endParaRPr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1" y="6534070"/>
            <a:ext cx="0" cy="215973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10" y="0"/>
            <a:ext cx="11339513" cy="539625"/>
          </a:xfrm>
          <a:prstGeom prst="rect">
            <a:avLst/>
          </a:prstGeom>
        </p:spPr>
        <p:txBody>
          <a:bodyPr lIns="144000" tIns="0" rIns="0" bIns="0" anchor="ctr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38" y="6426106"/>
            <a:ext cx="1295403" cy="432717"/>
          </a:xfrm>
          <a:prstGeom prst="rect">
            <a:avLst/>
          </a:prstGeom>
        </p:spPr>
      </p:pic>
      <p:sp>
        <p:nvSpPr>
          <p:cNvPr id="14" name="スライド番号プレースホルダー 4"/>
          <p:cNvSpPr txBox="1">
            <a:spLocks/>
          </p:cNvSpPr>
          <p:nvPr userDrawn="1"/>
        </p:nvSpPr>
        <p:spPr>
          <a:xfrm>
            <a:off x="1462666" y="6534625"/>
            <a:ext cx="32521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300" smtClean="0">
                <a:solidFill>
                  <a:prstClr val="white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pPr/>
              <a:t>‹#›</a:t>
            </a:fld>
            <a:endParaRPr lang="ja-JP" altLang="en-US" sz="1300" dirty="0">
              <a:solidFill>
                <a:prstClr val="white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フッター プレースホルダー 3"/>
          <p:cNvSpPr txBox="1">
            <a:spLocks/>
          </p:cNvSpPr>
          <p:nvPr userDrawn="1"/>
        </p:nvSpPr>
        <p:spPr>
          <a:xfrm>
            <a:off x="2354036" y="6535593"/>
            <a:ext cx="1537771" cy="21600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5320">
              <a:defRPr/>
            </a:pPr>
            <a:r>
              <a:rPr lang="en-US" altLang="ja-JP" sz="1200" b="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SEK</a:t>
            </a:r>
            <a:r>
              <a:rPr lang="ja-JP" altLang="en-US" sz="1200" b="0" baseline="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1200" b="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生産技術部</a:t>
            </a:r>
          </a:p>
        </p:txBody>
      </p:sp>
      <p:pic>
        <p:nvPicPr>
          <p:cNvPr id="10" name="図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0" y="6527308"/>
            <a:ext cx="1060369" cy="2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4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3" tIns="45702" rIns="91383" bIns="45702" rtlCol="0" anchor="ctr"/>
          <a:lstStyle/>
          <a:p>
            <a:pPr algn="ctr" defTabSz="1088596" fontAlgn="auto" latinLnBrk="0">
              <a:spcBef>
                <a:spcPts val="0"/>
              </a:spcBef>
              <a:spcAft>
                <a:spcPts val="0"/>
              </a:spcAft>
            </a:pPr>
            <a:endParaRPr lang="ja-JP" altLang="en-US" sz="2100">
              <a:solidFill>
                <a:prstClr val="white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0" y="6426103"/>
            <a:ext cx="12204001" cy="431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383" tIns="45702" rIns="91383" bIns="45702" rtlCol="0" anchor="ctr"/>
          <a:lstStyle/>
          <a:p>
            <a:pPr algn="ctr" defTabSz="1088596" fontAlgn="auto" latinLnBrk="0">
              <a:spcBef>
                <a:spcPts val="0"/>
              </a:spcBef>
              <a:spcAft>
                <a:spcPts val="0"/>
              </a:spcAft>
            </a:pPr>
            <a:endParaRPr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1" y="6534070"/>
            <a:ext cx="0" cy="215973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2594" y="2420888"/>
            <a:ext cx="11339513" cy="53962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38" y="6426106"/>
            <a:ext cx="1295403" cy="432717"/>
          </a:xfrm>
          <a:prstGeom prst="rect">
            <a:avLst/>
          </a:prstGeom>
        </p:spPr>
      </p:pic>
      <p:sp>
        <p:nvSpPr>
          <p:cNvPr id="14" name="スライド番号プレースホルダー 4"/>
          <p:cNvSpPr txBox="1">
            <a:spLocks/>
          </p:cNvSpPr>
          <p:nvPr userDrawn="1"/>
        </p:nvSpPr>
        <p:spPr>
          <a:xfrm>
            <a:off x="1462666" y="6534625"/>
            <a:ext cx="32521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300" smtClean="0">
                <a:solidFill>
                  <a:prstClr val="white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pPr/>
              <a:t>‹#›</a:t>
            </a:fld>
            <a:endParaRPr lang="ja-JP" altLang="en-US" sz="1300" dirty="0">
              <a:solidFill>
                <a:prstClr val="white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フッター プレースホルダー 3"/>
          <p:cNvSpPr txBox="1">
            <a:spLocks/>
          </p:cNvSpPr>
          <p:nvPr userDrawn="1"/>
        </p:nvSpPr>
        <p:spPr>
          <a:xfrm>
            <a:off x="2354036" y="6535593"/>
            <a:ext cx="1537771" cy="21600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5320">
              <a:defRPr/>
            </a:pPr>
            <a:r>
              <a:rPr lang="en-US" altLang="ja-JP" sz="1200" b="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SEK</a:t>
            </a:r>
            <a:r>
              <a:rPr lang="ja-JP" altLang="en-US" sz="1200" b="0" baseline="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1200" b="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生産技術部</a:t>
            </a:r>
          </a:p>
        </p:txBody>
      </p:sp>
      <p:pic>
        <p:nvPicPr>
          <p:cNvPr id="10" name="図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0" y="6527308"/>
            <a:ext cx="1060369" cy="2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Back Cover"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20763" y="6120000"/>
            <a:ext cx="10763249" cy="432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088596" fontAlgn="auto" latinLnBrk="0">
              <a:spcBef>
                <a:spcPts val="0"/>
              </a:spcBef>
              <a:spcAft>
                <a:spcPts val="400"/>
              </a:spcAft>
            </a:pPr>
            <a:r>
              <a:rPr lang="en-US" altLang="ja-JP" sz="900" dirty="0">
                <a:solidFill>
                  <a:srgbClr val="C8C8C8"/>
                </a:solidFill>
                <a:latin typeface="SST Japanese Pro Regular"/>
                <a:cs typeface="メイリオ"/>
              </a:rPr>
              <a:t>SONY</a:t>
            </a:r>
            <a:r>
              <a:rPr lang="ja-JP" altLang="en-US" sz="900" dirty="0">
                <a:solidFill>
                  <a:srgbClr val="C8C8C8"/>
                </a:solidFill>
                <a:latin typeface="SST Japanese Pro Regular"/>
                <a:cs typeface="メイリオ"/>
              </a:rPr>
              <a:t>はソニー株式会社の登録商標または商標です。 </a:t>
            </a:r>
          </a:p>
          <a:p>
            <a:pPr algn="ctr" defTabSz="1088596" fontAlgn="auto" latinLnBrk="0">
              <a:spcBef>
                <a:spcPts val="0"/>
              </a:spcBef>
              <a:spcAft>
                <a:spcPts val="400"/>
              </a:spcAft>
            </a:pPr>
            <a:r>
              <a:rPr lang="ja-JP" altLang="en-US" sz="900" dirty="0">
                <a:solidFill>
                  <a:srgbClr val="C8C8C8"/>
                </a:solidFill>
                <a:latin typeface="SST Japanese Pro Regular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56" y="2978903"/>
            <a:ext cx="3595263" cy="8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 userDrawn="1"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9" tIns="60971" rIns="121939" bIns="60971" rtlCol="0" anchor="ctr"/>
          <a:lstStyle/>
          <a:p>
            <a:pPr algn="ctr" defTabSz="1452650"/>
            <a:r>
              <a:rPr lang="en-US" altLang="ja-JP" dirty="0">
                <a:solidFill>
                  <a:prstClr val="white"/>
                </a:solidFill>
              </a:rPr>
              <a:t>c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0" name="正方形/長方形 15"/>
          <p:cNvSpPr/>
          <p:nvPr userDrawn="1"/>
        </p:nvSpPr>
        <p:spPr>
          <a:xfrm>
            <a:off x="9" y="6426102"/>
            <a:ext cx="12203999" cy="431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39" tIns="60971" rIns="121939" bIns="60971" rtlCol="0" anchor="ctr"/>
          <a:lstStyle/>
          <a:p>
            <a:pPr algn="ctr" defTabSz="1452650" latinLnBrk="0"/>
            <a:endParaRPr lang="ja-JP" altLang="en-US" sz="1200" dirty="0">
              <a:solidFill>
                <a:srgbClr val="FFFFFF"/>
              </a:solidFill>
            </a:endParaRPr>
          </a:p>
        </p:txBody>
      </p:sp>
      <p:pic>
        <p:nvPicPr>
          <p:cNvPr id="11" name="図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9" y="6527308"/>
            <a:ext cx="1060369" cy="262068"/>
          </a:xfrm>
          <a:prstGeom prst="rect">
            <a:avLst/>
          </a:prstGeom>
        </p:spPr>
      </p:pic>
      <p:cxnSp>
        <p:nvCxnSpPr>
          <p:cNvPr id="12" name="直線コネクタ 16"/>
          <p:cNvCxnSpPr/>
          <p:nvPr userDrawn="1"/>
        </p:nvCxnSpPr>
        <p:spPr>
          <a:xfrm>
            <a:off x="2107731" y="6534067"/>
            <a:ext cx="0" cy="215975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4"/>
          <p:cNvSpPr txBox="1">
            <a:spLocks/>
          </p:cNvSpPr>
          <p:nvPr userDrawn="1"/>
        </p:nvSpPr>
        <p:spPr>
          <a:xfrm>
            <a:off x="1676654" y="6543501"/>
            <a:ext cx="325213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300" smtClean="0">
                <a:solidFill>
                  <a:prstClr val="white"/>
                </a:solidFill>
              </a:rPr>
              <a:pPr/>
              <a:t>‹#›</a:t>
            </a:fld>
            <a:endParaRPr lang="ja-JP" altLang="en-US" sz="1300" dirty="0">
              <a:solidFill>
                <a:prstClr val="white"/>
              </a:solidFill>
            </a:endParaRPr>
          </a:p>
        </p:txBody>
      </p:sp>
      <p:sp>
        <p:nvSpPr>
          <p:cNvPr id="14" name="フッター プレースホルダー 3"/>
          <p:cNvSpPr txBox="1">
            <a:spLocks/>
          </p:cNvSpPr>
          <p:nvPr userDrawn="1"/>
        </p:nvSpPr>
        <p:spPr>
          <a:xfrm>
            <a:off x="2354035" y="6534079"/>
            <a:ext cx="1537771" cy="21595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992">
              <a:defRPr/>
            </a:pPr>
            <a:r>
              <a:rPr lang="en-US" altLang="ja-JP" sz="1200" b="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SEK</a:t>
            </a:r>
            <a:r>
              <a:rPr lang="ja-JP" altLang="en-US" sz="1200" b="0" baseline="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1200" b="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生産技術部</a:t>
            </a:r>
          </a:p>
        </p:txBody>
      </p:sp>
      <p:pic>
        <p:nvPicPr>
          <p:cNvPr id="18" name="図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7" y="6426100"/>
            <a:ext cx="1295403" cy="4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5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ッター プレースホルダー 3"/>
          <p:cNvSpPr txBox="1">
            <a:spLocks/>
          </p:cNvSpPr>
          <p:nvPr userDrawn="1"/>
        </p:nvSpPr>
        <p:spPr>
          <a:xfrm>
            <a:off x="8028026" y="6534080"/>
            <a:ext cx="2880000" cy="215949"/>
          </a:xfrm>
          <a:prstGeom prst="rect">
            <a:avLst/>
          </a:prstGeom>
        </p:spPr>
        <p:txBody>
          <a:bodyPr wrap="square" lIns="71888" tIns="0" rIns="71888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900" dirty="0" smtClean="0">
                <a:solidFill>
                  <a:prstClr val="black"/>
                </a:solidFill>
                <a:latin typeface="SST Japanese Pro Regular"/>
              </a:rPr>
              <a:t>付帯項目</a:t>
            </a:r>
            <a:endParaRPr lang="ja-JP" altLang="en-US" sz="900" dirty="0">
              <a:solidFill>
                <a:prstClr val="black"/>
              </a:solidFill>
              <a:latin typeface="SST Japanese Pro Regular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2" y="302950"/>
            <a:ext cx="1438171" cy="36153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59" y="6426104"/>
            <a:ext cx="1295403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8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3" tIns="45702" rIns="91383" bIns="45702" rtlCol="0" anchor="ctr"/>
          <a:lstStyle/>
          <a:p>
            <a:pPr algn="ctr" defTabSz="1088596" fontAlgn="auto" latinLnBrk="0">
              <a:spcBef>
                <a:spcPts val="0"/>
              </a:spcBef>
              <a:spcAft>
                <a:spcPts val="0"/>
              </a:spcAft>
            </a:pPr>
            <a:endParaRPr lang="ja-JP" altLang="en-US" sz="2100">
              <a:solidFill>
                <a:prstClr val="white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1" y="6426103"/>
            <a:ext cx="12204001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383" tIns="45702" rIns="91383" bIns="45702" rtlCol="0" anchor="ctr"/>
          <a:lstStyle/>
          <a:p>
            <a:pPr algn="ctr" defTabSz="1088596" fontAlgn="auto" latinLnBrk="0">
              <a:spcBef>
                <a:spcPts val="0"/>
              </a:spcBef>
              <a:spcAft>
                <a:spcPts val="0"/>
              </a:spcAft>
            </a:pPr>
            <a:endParaRPr lang="ja-JP" altLang="en-US" sz="900">
              <a:solidFill>
                <a:srgbClr val="FFFFFF"/>
              </a:solidFill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42" y="360317"/>
            <a:ext cx="11339513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32" y="1080839"/>
            <a:ext cx="107632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Tx/>
              <a:buNone/>
              <a:defRPr sz="13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ja-JP" altLang="en-US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0206812" y="6543538"/>
            <a:ext cx="288033" cy="19710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DCCDAA-6D69-46E7-B759-71F91EA5148B}" type="slidenum">
              <a:rPr lang="ja-JP" alt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5" y="6518095"/>
            <a:ext cx="1048514" cy="2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4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54" r:id="rId1"/>
    <p:sldLayoutId id="2147485230" r:id="rId2"/>
    <p:sldLayoutId id="2147485066" r:id="rId3"/>
    <p:sldLayoutId id="2147485231" r:id="rId4"/>
    <p:sldLayoutId id="2147485252" r:id="rId5"/>
    <p:sldLayoutId id="2147485253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1087637" rtl="0" eaLnBrk="1" latinLnBrk="1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7872" indent="-407872" algn="l" defTabSz="1087637" rtl="0" eaLnBrk="1" latinLnBrk="1" hangingPunct="1">
        <a:spcBef>
          <a:spcPct val="20000"/>
        </a:spcBef>
        <a:buFont typeface="Arial" pitchFamily="34" charset="0"/>
        <a:buChar char="•"/>
        <a:defRPr kumimoji="1" sz="3700" kern="1200">
          <a:solidFill>
            <a:schemeClr val="tx1"/>
          </a:solidFill>
          <a:latin typeface="+mj-ea"/>
          <a:ea typeface="+mj-ea"/>
          <a:cs typeface="+mn-cs"/>
        </a:defRPr>
      </a:lvl1pPr>
      <a:lvl2pPr marL="883699" indent="-339885" algn="l" defTabSz="1087637" rtl="0" eaLnBrk="1" latinLnBrk="1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59535" indent="-271925" algn="l" defTabSz="1087637" rtl="0" eaLnBrk="1" latinLnBrk="1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3371" indent="-271925" algn="l" defTabSz="1087637" rtl="0" eaLnBrk="1" latinLnBrk="1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47182" indent="-271925" algn="l" defTabSz="1087637" rtl="0" eaLnBrk="1" latinLnBrk="1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0984" indent="-271925" algn="l" defTabSz="1087637" rtl="0" eaLnBrk="1" latinLnBrk="1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4827" indent="-271925" algn="l" defTabSz="1087637" rtl="0" eaLnBrk="1" latinLnBrk="1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8637" indent="-271925" algn="l" defTabSz="1087637" rtl="0" eaLnBrk="1" latinLnBrk="1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2453" indent="-271925" algn="l" defTabSz="1087637" rtl="0" eaLnBrk="1" latinLnBrk="1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7637" rtl="0" eaLnBrk="1" latinLnBrk="1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3816" algn="l" defTabSz="1087637" rtl="0" eaLnBrk="1" latinLnBrk="1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637" algn="l" defTabSz="1087637" rtl="0" eaLnBrk="1" latinLnBrk="1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450" algn="l" defTabSz="1087637" rtl="0" eaLnBrk="1" latinLnBrk="1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274" algn="l" defTabSz="1087637" rtl="0" eaLnBrk="1" latinLnBrk="1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092" algn="l" defTabSz="1087637" rtl="0" eaLnBrk="1" latinLnBrk="1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2909" algn="l" defTabSz="1087637" rtl="0" eaLnBrk="1" latinLnBrk="1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6726" algn="l" defTabSz="1087637" rtl="0" eaLnBrk="1" latinLnBrk="1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0547" algn="l" defTabSz="1087637" rtl="0" eaLnBrk="1" latinLnBrk="1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.blog.naver.com/PostView.nhn?blogId=oldfark&amp;logNo=221559498594&amp;proxyReferer=https%3A%2F%2Fwww.google.com%2F" TargetMode="External"/><Relationship Id="rId4" Type="http://schemas.openxmlformats.org/officeDocument/2006/relationships/hyperlink" Target="https://nowonbun.tistory.com/69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for </a:t>
            </a:r>
            <a:r>
              <a:rPr lang="en-US" altLang="ko-KR" dirty="0" err="1" smtClean="0"/>
              <a:t>.Net</a:t>
            </a:r>
            <a:r>
              <a:rPr lang="en-US" altLang="ko-KR" dirty="0" smtClean="0"/>
              <a:t> Setup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4" y="1407734"/>
            <a:ext cx="7354326" cy="581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694" y="617901"/>
            <a:ext cx="17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#1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Pip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install </a:t>
            </a:r>
            <a:r>
              <a:rPr lang="en-US" altLang="ko-KR" dirty="0" err="1" smtClean="0">
                <a:latin typeface="+mn-ea"/>
                <a:ea typeface="+mn-ea"/>
              </a:rPr>
              <a:t>pythonnet</a:t>
            </a:r>
            <a:endParaRPr lang="ko-KR" altLang="en-US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98" y="2420888"/>
            <a:ext cx="4032448" cy="3897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750" y="2441450"/>
            <a:ext cx="4250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#2 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본인의 </a:t>
            </a:r>
            <a:r>
              <a:rPr lang="ko-KR" altLang="en-US" dirty="0" err="1" smtClean="0">
                <a:latin typeface="+mn-ea"/>
                <a:ea typeface="+mn-ea"/>
              </a:rPr>
              <a:t>파이썬경로</a:t>
            </a:r>
            <a:r>
              <a:rPr lang="en-US" altLang="ko-KR" dirty="0" smtClean="0">
                <a:latin typeface="+mn-ea"/>
                <a:ea typeface="+mn-ea"/>
              </a:rPr>
              <a:t>/lib/python.runtime.dll </a:t>
            </a:r>
            <a:r>
              <a:rPr lang="ko-KR" altLang="en-US" dirty="0" smtClean="0">
                <a:latin typeface="+mn-ea"/>
                <a:ea typeface="+mn-ea"/>
              </a:rPr>
              <a:t>존재 여부 확인</a:t>
            </a:r>
            <a:endParaRPr lang="ko-KR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10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" y="0"/>
            <a:ext cx="11339513" cy="539625"/>
          </a:xfrm>
        </p:spPr>
        <p:txBody>
          <a:bodyPr/>
          <a:lstStyle/>
          <a:p>
            <a:r>
              <a:rPr lang="en-US" altLang="ko-KR" dirty="0" smtClean="0"/>
              <a:t>Python for </a:t>
            </a:r>
            <a:r>
              <a:rPr lang="en-US" altLang="ko-KR" dirty="0" err="1"/>
              <a:t>.</a:t>
            </a:r>
            <a:r>
              <a:rPr lang="en-US" altLang="ko-KR" dirty="0" err="1" smtClean="0"/>
              <a:t>Net</a:t>
            </a:r>
            <a:r>
              <a:rPr lang="en-US" altLang="ko-KR" dirty="0" smtClean="0"/>
              <a:t> Setup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694" y="620688"/>
            <a:ext cx="2944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#3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Python.Runtime</a:t>
            </a:r>
            <a:r>
              <a:rPr lang="en-US" altLang="ko-KR" dirty="0" smtClean="0">
                <a:latin typeface="+mn-ea"/>
                <a:ea typeface="+mn-ea"/>
              </a:rPr>
              <a:t>.dll</a:t>
            </a:r>
            <a:r>
              <a:rPr lang="ko-KR" altLang="en-US" dirty="0" smtClean="0">
                <a:latin typeface="+mn-ea"/>
                <a:ea typeface="+mn-ea"/>
              </a:rPr>
              <a:t>을 프로젝트에 추가</a:t>
            </a:r>
            <a:endParaRPr lang="ko-KR" altLang="en-US" dirty="0" smtClean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98" y="791632"/>
            <a:ext cx="2376264" cy="3705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8158" y="628080"/>
            <a:ext cx="1160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#4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프로그램 기동</a:t>
            </a:r>
            <a:endParaRPr lang="ko-KR" altLang="en-US" dirty="0" smtClean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82" y="1547532"/>
            <a:ext cx="5328592" cy="28480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9742" y="5408788"/>
            <a:ext cx="10948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참고 사이트들 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nowonbun.tistory.com/690</a:t>
            </a:r>
            <a:endParaRPr lang="en-US" altLang="ko-KR" sz="1400" dirty="0" smtClean="0"/>
          </a:p>
          <a:p>
            <a:r>
              <a:rPr lang="en-US" altLang="ko-KR" sz="1400" dirty="0">
                <a:hlinkClick r:id="rId5"/>
              </a:rPr>
              <a:t>https://m.blog.naver.com/PostView.nhn?blogId=oldfark&amp;logNo=221559498594&amp;proxyReferer=https%3A%2F%2Fwww.google.com%2F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3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0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0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생산기술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생기meir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kumimoji="1" sz="32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K PPT양식.potx" id="{E82C94BB-AC00-4B07-BCD6-1DB5631F96DD}" vid="{B40C4D4F-991C-410B-BAFD-808C6DBA1DA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SEK PPT양식</Template>
  <TotalTime>23</TotalTime>
  <Words>43</Words>
  <Application>Microsoft Office PowerPoint</Application>
  <PresentationFormat>사용자 지정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メイリオ</vt:lpstr>
      <vt:lpstr>Meiryo UI</vt:lpstr>
      <vt:lpstr>MS PGothic</vt:lpstr>
      <vt:lpstr>SST Japanese Pro Regular</vt:lpstr>
      <vt:lpstr>굴림</vt:lpstr>
      <vt:lpstr>Arial</vt:lpstr>
      <vt:lpstr>Tahoma</vt:lpstr>
      <vt:lpstr>생산기술부</vt:lpstr>
      <vt:lpstr>Python for .Net Setup</vt:lpstr>
      <vt:lpstr>Python for .Net Setup</vt:lpstr>
      <vt:lpstr>PowerPoint 프레젠테이션</vt:lpstr>
      <vt:lpstr>APPENDIX</vt:lpstr>
    </vt:vector>
  </TitlesOfParts>
  <Company>sek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Byeon, Sehyeon</dc:creator>
  <cp:lastModifiedBy>Sehyeon Byeon</cp:lastModifiedBy>
  <cp:revision>3</cp:revision>
  <cp:lastPrinted>2014-02-26T01:32:16Z</cp:lastPrinted>
  <dcterms:created xsi:type="dcterms:W3CDTF">2020-04-06T04:30:27Z</dcterms:created>
  <dcterms:modified xsi:type="dcterms:W3CDTF">2020-04-06T06:00:52Z</dcterms:modified>
</cp:coreProperties>
</file>