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Lst>
  <p:notesMasterIdLst>
    <p:notesMasterId r:id="rId4"/>
  </p:notesMasterIdLst>
  <p:sldIdLst>
    <p:sldId id="256" r:id="rId5"/>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4977" lvl="1" marL="855878" marR="0" rtl="0" algn="l">
              <a:spcBef>
                <a:spcPts val="0"/>
              </a:spcBef>
              <a:spcAft>
                <a:spcPts val="0"/>
              </a:spcAft>
              <a:buSzPts val="1400"/>
              <a:buNone/>
              <a:defRPr b="0" i="0" sz="3370" u="none" cap="none" strike="noStrike">
                <a:solidFill>
                  <a:schemeClr val="dk1"/>
                </a:solidFill>
                <a:latin typeface="Calibri"/>
                <a:ea typeface="Calibri"/>
                <a:cs typeface="Calibri"/>
                <a:sym typeface="Calibri"/>
              </a:defRPr>
            </a:lvl2pPr>
            <a:lvl3pPr indent="-9956" lvl="2" marL="1711757" marR="0" rtl="0" algn="l">
              <a:spcBef>
                <a:spcPts val="0"/>
              </a:spcBef>
              <a:spcAft>
                <a:spcPts val="0"/>
              </a:spcAft>
              <a:buSzPts val="1400"/>
              <a:buNone/>
              <a:defRPr b="0" i="0" sz="3370" u="none" cap="none" strike="noStrike">
                <a:solidFill>
                  <a:schemeClr val="dk1"/>
                </a:solidFill>
                <a:latin typeface="Calibri"/>
                <a:ea typeface="Calibri"/>
                <a:cs typeface="Calibri"/>
                <a:sym typeface="Calibri"/>
              </a:defRPr>
            </a:lvl3pPr>
            <a:lvl4pPr indent="-2234" lvl="3" marL="2567635" marR="0" rtl="0" algn="l">
              <a:spcBef>
                <a:spcPts val="0"/>
              </a:spcBef>
              <a:spcAft>
                <a:spcPts val="0"/>
              </a:spcAft>
              <a:buSzPts val="1400"/>
              <a:buNone/>
              <a:defRPr b="0" i="0" sz="3370" u="none" cap="none" strike="noStrike">
                <a:solidFill>
                  <a:schemeClr val="dk1"/>
                </a:solidFill>
                <a:latin typeface="Calibri"/>
                <a:ea typeface="Calibri"/>
                <a:cs typeface="Calibri"/>
                <a:sym typeface="Calibri"/>
              </a:defRPr>
            </a:lvl4pPr>
            <a:lvl5pPr indent="-7213" lvl="4" marL="3423514" marR="0" rtl="0" algn="l">
              <a:spcBef>
                <a:spcPts val="0"/>
              </a:spcBef>
              <a:spcAft>
                <a:spcPts val="0"/>
              </a:spcAft>
              <a:buSzPts val="1400"/>
              <a:buNone/>
              <a:defRPr b="0" i="0" sz="3370" u="none" cap="none" strike="noStrike">
                <a:solidFill>
                  <a:schemeClr val="dk1"/>
                </a:solidFill>
                <a:latin typeface="Calibri"/>
                <a:ea typeface="Calibri"/>
                <a:cs typeface="Calibri"/>
                <a:sym typeface="Calibri"/>
              </a:defRPr>
            </a:lvl5pPr>
            <a:lvl6pPr indent="-12191" lvl="5" marL="4279392" marR="0" rtl="0" algn="l">
              <a:spcBef>
                <a:spcPts val="0"/>
              </a:spcBef>
              <a:spcAft>
                <a:spcPts val="0"/>
              </a:spcAft>
              <a:buSzPts val="1400"/>
              <a:buNone/>
              <a:defRPr b="0" i="0" sz="3370" u="none" cap="none" strike="noStrike">
                <a:solidFill>
                  <a:schemeClr val="dk1"/>
                </a:solidFill>
                <a:latin typeface="Calibri"/>
                <a:ea typeface="Calibri"/>
                <a:cs typeface="Calibri"/>
                <a:sym typeface="Calibri"/>
              </a:defRPr>
            </a:lvl6pPr>
            <a:lvl7pPr indent="-4469" lvl="6" marL="5135270" marR="0" rtl="0" algn="l">
              <a:spcBef>
                <a:spcPts val="0"/>
              </a:spcBef>
              <a:spcAft>
                <a:spcPts val="0"/>
              </a:spcAft>
              <a:buSzPts val="1400"/>
              <a:buNone/>
              <a:defRPr b="0" i="0" sz="3370" u="none" cap="none" strike="noStrike">
                <a:solidFill>
                  <a:schemeClr val="dk1"/>
                </a:solidFill>
                <a:latin typeface="Calibri"/>
                <a:ea typeface="Calibri"/>
                <a:cs typeface="Calibri"/>
                <a:sym typeface="Calibri"/>
              </a:defRPr>
            </a:lvl7pPr>
            <a:lvl8pPr indent="-9449" lvl="7" marL="5991149" marR="0" rtl="0" algn="l">
              <a:spcBef>
                <a:spcPts val="0"/>
              </a:spcBef>
              <a:spcAft>
                <a:spcPts val="0"/>
              </a:spcAft>
              <a:buSzPts val="1400"/>
              <a:buNone/>
              <a:defRPr b="0" i="0" sz="3370" u="none" cap="none" strike="noStrike">
                <a:solidFill>
                  <a:schemeClr val="dk1"/>
                </a:solidFill>
                <a:latin typeface="Calibri"/>
                <a:ea typeface="Calibri"/>
                <a:cs typeface="Calibri"/>
                <a:sym typeface="Calibri"/>
              </a:defRPr>
            </a:lvl8pPr>
            <a:lvl9pPr indent="-1727" lvl="8" marL="6847027" marR="0" rtl="0" algn="l">
              <a:spcBef>
                <a:spcPts val="0"/>
              </a:spcBef>
              <a:spcAft>
                <a:spcPts val="0"/>
              </a:spcAft>
              <a:buSzPts val="1400"/>
              <a:buNone/>
              <a:defRPr b="0" i="0" sz="337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4977" lvl="1" marL="855878" marR="0" rtl="0" algn="l">
              <a:spcBef>
                <a:spcPts val="0"/>
              </a:spcBef>
              <a:spcAft>
                <a:spcPts val="0"/>
              </a:spcAft>
              <a:buSzPts val="1400"/>
              <a:buNone/>
              <a:defRPr b="0" i="0" sz="3370" u="none" cap="none" strike="noStrike">
                <a:solidFill>
                  <a:schemeClr val="dk1"/>
                </a:solidFill>
                <a:latin typeface="Calibri"/>
                <a:ea typeface="Calibri"/>
                <a:cs typeface="Calibri"/>
                <a:sym typeface="Calibri"/>
              </a:defRPr>
            </a:lvl2pPr>
            <a:lvl3pPr indent="-9956" lvl="2" marL="1711757" marR="0" rtl="0" algn="l">
              <a:spcBef>
                <a:spcPts val="0"/>
              </a:spcBef>
              <a:spcAft>
                <a:spcPts val="0"/>
              </a:spcAft>
              <a:buSzPts val="1400"/>
              <a:buNone/>
              <a:defRPr b="0" i="0" sz="3370" u="none" cap="none" strike="noStrike">
                <a:solidFill>
                  <a:schemeClr val="dk1"/>
                </a:solidFill>
                <a:latin typeface="Calibri"/>
                <a:ea typeface="Calibri"/>
                <a:cs typeface="Calibri"/>
                <a:sym typeface="Calibri"/>
              </a:defRPr>
            </a:lvl3pPr>
            <a:lvl4pPr indent="-2234" lvl="3" marL="2567635" marR="0" rtl="0" algn="l">
              <a:spcBef>
                <a:spcPts val="0"/>
              </a:spcBef>
              <a:spcAft>
                <a:spcPts val="0"/>
              </a:spcAft>
              <a:buSzPts val="1400"/>
              <a:buNone/>
              <a:defRPr b="0" i="0" sz="3370" u="none" cap="none" strike="noStrike">
                <a:solidFill>
                  <a:schemeClr val="dk1"/>
                </a:solidFill>
                <a:latin typeface="Calibri"/>
                <a:ea typeface="Calibri"/>
                <a:cs typeface="Calibri"/>
                <a:sym typeface="Calibri"/>
              </a:defRPr>
            </a:lvl4pPr>
            <a:lvl5pPr indent="-7213" lvl="4" marL="3423514" marR="0" rtl="0" algn="l">
              <a:spcBef>
                <a:spcPts val="0"/>
              </a:spcBef>
              <a:spcAft>
                <a:spcPts val="0"/>
              </a:spcAft>
              <a:buSzPts val="1400"/>
              <a:buNone/>
              <a:defRPr b="0" i="0" sz="3370" u="none" cap="none" strike="noStrike">
                <a:solidFill>
                  <a:schemeClr val="dk1"/>
                </a:solidFill>
                <a:latin typeface="Calibri"/>
                <a:ea typeface="Calibri"/>
                <a:cs typeface="Calibri"/>
                <a:sym typeface="Calibri"/>
              </a:defRPr>
            </a:lvl5pPr>
            <a:lvl6pPr indent="-12191" lvl="5" marL="4279392" marR="0" rtl="0" algn="l">
              <a:spcBef>
                <a:spcPts val="0"/>
              </a:spcBef>
              <a:spcAft>
                <a:spcPts val="0"/>
              </a:spcAft>
              <a:buSzPts val="1400"/>
              <a:buNone/>
              <a:defRPr b="0" i="0" sz="3370" u="none" cap="none" strike="noStrike">
                <a:solidFill>
                  <a:schemeClr val="dk1"/>
                </a:solidFill>
                <a:latin typeface="Calibri"/>
                <a:ea typeface="Calibri"/>
                <a:cs typeface="Calibri"/>
                <a:sym typeface="Calibri"/>
              </a:defRPr>
            </a:lvl6pPr>
            <a:lvl7pPr indent="-4469" lvl="6" marL="5135270" marR="0" rtl="0" algn="l">
              <a:spcBef>
                <a:spcPts val="0"/>
              </a:spcBef>
              <a:spcAft>
                <a:spcPts val="0"/>
              </a:spcAft>
              <a:buSzPts val="1400"/>
              <a:buNone/>
              <a:defRPr b="0" i="0" sz="3370" u="none" cap="none" strike="noStrike">
                <a:solidFill>
                  <a:schemeClr val="dk1"/>
                </a:solidFill>
                <a:latin typeface="Calibri"/>
                <a:ea typeface="Calibri"/>
                <a:cs typeface="Calibri"/>
                <a:sym typeface="Calibri"/>
              </a:defRPr>
            </a:lvl7pPr>
            <a:lvl8pPr indent="-9449" lvl="7" marL="5991149" marR="0" rtl="0" algn="l">
              <a:spcBef>
                <a:spcPts val="0"/>
              </a:spcBef>
              <a:spcAft>
                <a:spcPts val="0"/>
              </a:spcAft>
              <a:buSzPts val="1400"/>
              <a:buNone/>
              <a:defRPr b="0" i="0" sz="3370" u="none" cap="none" strike="noStrike">
                <a:solidFill>
                  <a:schemeClr val="dk1"/>
                </a:solidFill>
                <a:latin typeface="Calibri"/>
                <a:ea typeface="Calibri"/>
                <a:cs typeface="Calibri"/>
                <a:sym typeface="Calibri"/>
              </a:defRPr>
            </a:lvl8pPr>
            <a:lvl9pPr indent="-1727" lvl="8" marL="6847027" marR="0" rtl="0" algn="l">
              <a:spcBef>
                <a:spcPts val="0"/>
              </a:spcBef>
              <a:spcAft>
                <a:spcPts val="0"/>
              </a:spcAft>
              <a:buSzPts val="1400"/>
              <a:buNone/>
              <a:defRPr b="0" i="0" sz="337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917701" y="1143000"/>
            <a:ext cx="30225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4977" lvl="1" marL="855878" marR="0" rtl="0" algn="l">
              <a:spcBef>
                <a:spcPts val="0"/>
              </a:spcBef>
              <a:spcAft>
                <a:spcPts val="0"/>
              </a:spcAft>
              <a:buSzPts val="1400"/>
              <a:buNone/>
              <a:defRPr b="0" i="0" sz="3370" u="none" cap="none" strike="noStrike">
                <a:solidFill>
                  <a:schemeClr val="dk1"/>
                </a:solidFill>
                <a:latin typeface="Calibri"/>
                <a:ea typeface="Calibri"/>
                <a:cs typeface="Calibri"/>
                <a:sym typeface="Calibri"/>
              </a:defRPr>
            </a:lvl2pPr>
            <a:lvl3pPr indent="-9956" lvl="2" marL="1711757" marR="0" rtl="0" algn="l">
              <a:spcBef>
                <a:spcPts val="0"/>
              </a:spcBef>
              <a:spcAft>
                <a:spcPts val="0"/>
              </a:spcAft>
              <a:buSzPts val="1400"/>
              <a:buNone/>
              <a:defRPr b="0" i="0" sz="3370" u="none" cap="none" strike="noStrike">
                <a:solidFill>
                  <a:schemeClr val="dk1"/>
                </a:solidFill>
                <a:latin typeface="Calibri"/>
                <a:ea typeface="Calibri"/>
                <a:cs typeface="Calibri"/>
                <a:sym typeface="Calibri"/>
              </a:defRPr>
            </a:lvl3pPr>
            <a:lvl4pPr indent="-2234" lvl="3" marL="2567635" marR="0" rtl="0" algn="l">
              <a:spcBef>
                <a:spcPts val="0"/>
              </a:spcBef>
              <a:spcAft>
                <a:spcPts val="0"/>
              </a:spcAft>
              <a:buSzPts val="1400"/>
              <a:buNone/>
              <a:defRPr b="0" i="0" sz="3370" u="none" cap="none" strike="noStrike">
                <a:solidFill>
                  <a:schemeClr val="dk1"/>
                </a:solidFill>
                <a:latin typeface="Calibri"/>
                <a:ea typeface="Calibri"/>
                <a:cs typeface="Calibri"/>
                <a:sym typeface="Calibri"/>
              </a:defRPr>
            </a:lvl4pPr>
            <a:lvl5pPr indent="-7213" lvl="4" marL="3423514" marR="0" rtl="0" algn="l">
              <a:spcBef>
                <a:spcPts val="0"/>
              </a:spcBef>
              <a:spcAft>
                <a:spcPts val="0"/>
              </a:spcAft>
              <a:buSzPts val="1400"/>
              <a:buNone/>
              <a:defRPr b="0" i="0" sz="3370" u="none" cap="none" strike="noStrike">
                <a:solidFill>
                  <a:schemeClr val="dk1"/>
                </a:solidFill>
                <a:latin typeface="Calibri"/>
                <a:ea typeface="Calibri"/>
                <a:cs typeface="Calibri"/>
                <a:sym typeface="Calibri"/>
              </a:defRPr>
            </a:lvl5pPr>
            <a:lvl6pPr indent="-12191" lvl="5" marL="4279392" marR="0" rtl="0" algn="l">
              <a:spcBef>
                <a:spcPts val="0"/>
              </a:spcBef>
              <a:spcAft>
                <a:spcPts val="0"/>
              </a:spcAft>
              <a:buSzPts val="1400"/>
              <a:buNone/>
              <a:defRPr b="0" i="0" sz="3370" u="none" cap="none" strike="noStrike">
                <a:solidFill>
                  <a:schemeClr val="dk1"/>
                </a:solidFill>
                <a:latin typeface="Calibri"/>
                <a:ea typeface="Calibri"/>
                <a:cs typeface="Calibri"/>
                <a:sym typeface="Calibri"/>
              </a:defRPr>
            </a:lvl6pPr>
            <a:lvl7pPr indent="-4469" lvl="6" marL="5135270" marR="0" rtl="0" algn="l">
              <a:spcBef>
                <a:spcPts val="0"/>
              </a:spcBef>
              <a:spcAft>
                <a:spcPts val="0"/>
              </a:spcAft>
              <a:buSzPts val="1400"/>
              <a:buNone/>
              <a:defRPr b="0" i="0" sz="3370" u="none" cap="none" strike="noStrike">
                <a:solidFill>
                  <a:schemeClr val="dk1"/>
                </a:solidFill>
                <a:latin typeface="Calibri"/>
                <a:ea typeface="Calibri"/>
                <a:cs typeface="Calibri"/>
                <a:sym typeface="Calibri"/>
              </a:defRPr>
            </a:lvl7pPr>
            <a:lvl8pPr indent="-9449" lvl="7" marL="5991149" marR="0" rtl="0" algn="l">
              <a:spcBef>
                <a:spcPts val="0"/>
              </a:spcBef>
              <a:spcAft>
                <a:spcPts val="0"/>
              </a:spcAft>
              <a:buSzPts val="1400"/>
              <a:buNone/>
              <a:defRPr b="0" i="0" sz="3370" u="none" cap="none" strike="noStrike">
                <a:solidFill>
                  <a:schemeClr val="dk1"/>
                </a:solidFill>
                <a:latin typeface="Calibri"/>
                <a:ea typeface="Calibri"/>
                <a:cs typeface="Calibri"/>
                <a:sym typeface="Calibri"/>
              </a:defRPr>
            </a:lvl8pPr>
            <a:lvl9pPr indent="-1727" lvl="8" marL="6847027" marR="0" rtl="0" algn="l">
              <a:spcBef>
                <a:spcPts val="0"/>
              </a:spcBef>
              <a:spcAft>
                <a:spcPts val="0"/>
              </a:spcAft>
              <a:buSzPts val="1400"/>
              <a:buNone/>
              <a:defRPr b="0" i="0" sz="337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Shape 104"/>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5" name="Shape 105"/>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6&quot; x 42&quot; Poster">
  <p:cSld name="36&quot; x 42&quot; Poster">
    <p:spTree>
      <p:nvGrpSpPr>
        <p:cNvPr id="15" name="Shape 15"/>
        <p:cNvGrpSpPr/>
        <p:nvPr/>
      </p:nvGrpSpPr>
      <p:grpSpPr>
        <a:xfrm>
          <a:off x="0" y="0"/>
          <a:ext cx="0" cy="0"/>
          <a:chOff x="0" y="0"/>
          <a:chExt cx="0" cy="0"/>
        </a:xfrm>
      </p:grpSpPr>
      <p:sp>
        <p:nvSpPr>
          <p:cNvPr id="16" name="Shape 16"/>
          <p:cNvSpPr txBox="1"/>
          <p:nvPr>
            <p:ph type="title"/>
          </p:nvPr>
        </p:nvSpPr>
        <p:spPr>
          <a:xfrm>
            <a:off x="696686" y="609600"/>
            <a:ext cx="42497700" cy="3352800"/>
          </a:xfrm>
          <a:prstGeom prst="rect">
            <a:avLst/>
          </a:prstGeom>
          <a:solidFill>
            <a:srgbClr val="C4172F"/>
          </a:solidFill>
          <a:ln cap="flat" cmpd="sng" w="9525">
            <a:solidFill>
              <a:srgbClr val="C4172F"/>
            </a:solidFill>
            <a:prstDash val="solid"/>
            <a:round/>
            <a:headEnd len="sm" w="sm" type="none"/>
            <a:tailEnd len="sm" w="sm" type="none"/>
          </a:ln>
        </p:spPr>
        <p:txBody>
          <a:bodyPr anchorCtr="1" anchor="ctr" bIns="200275" lIns="200275" spcFirstLastPara="1" rIns="200275" wrap="square" tIns="200275"/>
          <a:lstStyle>
            <a:lvl1pPr indent="0" lvl="0" marL="0" marR="0" rtl="0" algn="l">
              <a:lnSpc>
                <a:spcPct val="90000"/>
              </a:lnSpc>
              <a:spcBef>
                <a:spcPts val="0"/>
              </a:spcBef>
              <a:spcAft>
                <a:spcPts val="0"/>
              </a:spcAft>
              <a:buClr>
                <a:schemeClr val="lt1"/>
              </a:buClr>
              <a:buSzPts val="3100"/>
              <a:buFont typeface="Arial"/>
              <a:buNone/>
              <a:defRPr b="1" i="0" sz="5800" u="none" cap="none" strike="noStrike">
                <a:solidFill>
                  <a:schemeClr val="lt1"/>
                </a:solidFill>
                <a:latin typeface="Arial"/>
                <a:ea typeface="Arial"/>
                <a:cs typeface="Arial"/>
                <a:sym typeface="Arial"/>
              </a:defRPr>
            </a:lvl1pPr>
            <a:lvl2pPr indent="0" lvl="1">
              <a:spcBef>
                <a:spcPts val="0"/>
              </a:spcBef>
              <a:spcAft>
                <a:spcPts val="0"/>
              </a:spcAft>
              <a:buSzPts val="3100"/>
              <a:buNone/>
              <a:defRPr sz="3900"/>
            </a:lvl2pPr>
            <a:lvl3pPr indent="0" lvl="2">
              <a:spcBef>
                <a:spcPts val="0"/>
              </a:spcBef>
              <a:spcAft>
                <a:spcPts val="0"/>
              </a:spcAft>
              <a:buSzPts val="3100"/>
              <a:buNone/>
              <a:defRPr sz="3900"/>
            </a:lvl3pPr>
            <a:lvl4pPr indent="0" lvl="3">
              <a:spcBef>
                <a:spcPts val="0"/>
              </a:spcBef>
              <a:spcAft>
                <a:spcPts val="0"/>
              </a:spcAft>
              <a:buSzPts val="3100"/>
              <a:buNone/>
              <a:defRPr sz="3900"/>
            </a:lvl4pPr>
            <a:lvl5pPr indent="0" lvl="4">
              <a:spcBef>
                <a:spcPts val="0"/>
              </a:spcBef>
              <a:spcAft>
                <a:spcPts val="0"/>
              </a:spcAft>
              <a:buSzPts val="3100"/>
              <a:buNone/>
              <a:defRPr sz="3900"/>
            </a:lvl5pPr>
            <a:lvl6pPr indent="0" lvl="5">
              <a:spcBef>
                <a:spcPts val="0"/>
              </a:spcBef>
              <a:spcAft>
                <a:spcPts val="0"/>
              </a:spcAft>
              <a:buSzPts val="3100"/>
              <a:buNone/>
              <a:defRPr sz="3900"/>
            </a:lvl6pPr>
            <a:lvl7pPr indent="0" lvl="6">
              <a:spcBef>
                <a:spcPts val="0"/>
              </a:spcBef>
              <a:spcAft>
                <a:spcPts val="0"/>
              </a:spcAft>
              <a:buSzPts val="3100"/>
              <a:buNone/>
              <a:defRPr sz="3900"/>
            </a:lvl7pPr>
            <a:lvl8pPr indent="0" lvl="7">
              <a:spcBef>
                <a:spcPts val="0"/>
              </a:spcBef>
              <a:spcAft>
                <a:spcPts val="0"/>
              </a:spcAft>
              <a:buSzPts val="3100"/>
              <a:buNone/>
              <a:defRPr sz="3900"/>
            </a:lvl8pPr>
            <a:lvl9pPr indent="0" lvl="8">
              <a:spcBef>
                <a:spcPts val="0"/>
              </a:spcBef>
              <a:spcAft>
                <a:spcPts val="0"/>
              </a:spcAft>
              <a:buSzPts val="3100"/>
              <a:buNone/>
              <a:defRPr sz="3900"/>
            </a:lvl9pPr>
          </a:lstStyle>
          <a:p/>
        </p:txBody>
      </p:sp>
      <p:sp>
        <p:nvSpPr>
          <p:cNvPr id="17" name="Shape 17"/>
          <p:cNvSpPr txBox="1"/>
          <p:nvPr>
            <p:ph idx="1" type="body"/>
          </p:nvPr>
        </p:nvSpPr>
        <p:spPr>
          <a:xfrm>
            <a:off x="696686" y="4267200"/>
            <a:ext cx="13585500" cy="1066800"/>
          </a:xfrm>
          <a:prstGeom prst="rect">
            <a:avLst/>
          </a:prstGeom>
          <a:solidFill>
            <a:srgbClr val="C4172F"/>
          </a:solidFill>
          <a:ln cap="flat" cmpd="sng" w="9525">
            <a:solidFill>
              <a:srgbClr val="C4172F"/>
            </a:solidFill>
            <a:prstDash val="solid"/>
            <a:round/>
            <a:headEnd len="sm" w="sm" type="none"/>
            <a:tailEnd len="sm" w="sm" type="none"/>
          </a:ln>
        </p:spPr>
        <p:txBody>
          <a:bodyPr anchorCtr="0" anchor="t" bIns="200275" lIns="200275" spcFirstLastPara="1" rIns="200275" wrap="square" tIns="200275"/>
          <a:lstStyle>
            <a:lvl1pPr indent="-228600" lvl="0" marL="457200" marR="0" rtl="0" algn="l">
              <a:lnSpc>
                <a:spcPct val="90000"/>
              </a:lnSpc>
              <a:spcBef>
                <a:spcPts val="4600"/>
              </a:spcBef>
              <a:spcAft>
                <a:spcPts val="0"/>
              </a:spcAft>
              <a:buClr>
                <a:schemeClr val="lt1"/>
              </a:buClr>
              <a:buSzPts val="12900"/>
              <a:buFont typeface="Arial"/>
              <a:buNone/>
              <a:defRPr b="1" i="0" sz="3900" u="none" cap="none" strike="noStrike">
                <a:solidFill>
                  <a:schemeClr val="lt1"/>
                </a:solidFill>
                <a:latin typeface="Arial"/>
                <a:ea typeface="Arial"/>
                <a:cs typeface="Arial"/>
                <a:sym typeface="Arial"/>
              </a:defRPr>
            </a:lvl1pPr>
            <a:lvl2pPr indent="-927100" lvl="1" marL="914400" marR="0" rtl="0" algn="l">
              <a:lnSpc>
                <a:spcPct val="90000"/>
              </a:lnSpc>
              <a:spcBef>
                <a:spcPts val="23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2pPr>
            <a:lvl3pPr indent="-812800" lvl="2" marL="1371600" marR="0" rtl="0" algn="l">
              <a:lnSpc>
                <a:spcPct val="90000"/>
              </a:lnSpc>
              <a:spcBef>
                <a:spcPts val="230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3pPr>
            <a:lvl4pPr indent="-755650" lvl="3" marL="18288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4pPr>
            <a:lvl5pPr indent="-755650" lvl="4" marL="22860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5pPr>
            <a:lvl6pPr indent="-755650" lvl="5" marL="27432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6pPr>
            <a:lvl7pPr indent="-755650" lvl="6" marL="32004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7pPr>
            <a:lvl8pPr indent="-755650" lvl="7" marL="36576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8pPr>
            <a:lvl9pPr indent="-755650" lvl="8" marL="41148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9pPr>
          </a:lstStyle>
          <a:p/>
        </p:txBody>
      </p:sp>
      <p:sp>
        <p:nvSpPr>
          <p:cNvPr id="18" name="Shape 18"/>
          <p:cNvSpPr txBox="1"/>
          <p:nvPr>
            <p:ph idx="2" type="body"/>
          </p:nvPr>
        </p:nvSpPr>
        <p:spPr>
          <a:xfrm>
            <a:off x="696686" y="5638800"/>
            <a:ext cx="13585500" cy="8686800"/>
          </a:xfrm>
          <a:prstGeom prst="rect">
            <a:avLst/>
          </a:prstGeom>
          <a:noFill/>
          <a:ln>
            <a:noFill/>
          </a:ln>
        </p:spPr>
        <p:txBody>
          <a:bodyPr anchorCtr="0" anchor="t" bIns="200275" lIns="200275" spcFirstLastPara="1" rIns="200275" wrap="square" tIns="200275"/>
          <a:lstStyle>
            <a:lvl1pPr indent="-228600" lvl="0" marL="457200" marR="0" rtl="0" algn="l">
              <a:lnSpc>
                <a:spcPct val="90000"/>
              </a:lnSpc>
              <a:spcBef>
                <a:spcPts val="4600"/>
              </a:spcBef>
              <a:spcAft>
                <a:spcPts val="0"/>
              </a:spcAft>
              <a:buClr>
                <a:schemeClr val="dk1"/>
              </a:buClr>
              <a:buSzPts val="12900"/>
              <a:buFont typeface="Arial"/>
              <a:buNone/>
              <a:defRPr b="0" i="0" sz="2600" u="none" cap="none" strike="noStrike">
                <a:solidFill>
                  <a:schemeClr val="dk1"/>
                </a:solidFill>
                <a:latin typeface="Calibri"/>
                <a:ea typeface="Calibri"/>
                <a:cs typeface="Calibri"/>
                <a:sym typeface="Calibri"/>
              </a:defRPr>
            </a:lvl1pPr>
            <a:lvl2pPr indent="-228600" lvl="1" marL="914400" marR="0" rtl="0" algn="l">
              <a:lnSpc>
                <a:spcPct val="90000"/>
              </a:lnSpc>
              <a:spcBef>
                <a:spcPts val="2300"/>
              </a:spcBef>
              <a:spcAft>
                <a:spcPts val="0"/>
              </a:spcAft>
              <a:buClr>
                <a:schemeClr val="dk1"/>
              </a:buClr>
              <a:buSzPts val="11000"/>
              <a:buFont typeface="Arial"/>
              <a:buNone/>
              <a:defRPr b="0" i="0" sz="2600" u="none" cap="none" strike="noStrike">
                <a:solidFill>
                  <a:schemeClr val="dk1"/>
                </a:solidFill>
                <a:latin typeface="Calibri"/>
                <a:ea typeface="Calibri"/>
                <a:cs typeface="Calibri"/>
                <a:sym typeface="Calibri"/>
              </a:defRPr>
            </a:lvl2pPr>
            <a:lvl3pPr indent="-228600" lvl="2" marL="1371600" marR="0" rtl="0" algn="l">
              <a:lnSpc>
                <a:spcPct val="90000"/>
              </a:lnSpc>
              <a:spcBef>
                <a:spcPts val="2300"/>
              </a:spcBef>
              <a:spcAft>
                <a:spcPts val="0"/>
              </a:spcAft>
              <a:buClr>
                <a:schemeClr val="dk1"/>
              </a:buClr>
              <a:buSzPts val="9200"/>
              <a:buFont typeface="Arial"/>
              <a:buNone/>
              <a:defRPr b="0" i="0" sz="2600" u="none" cap="none" strike="noStrike">
                <a:solidFill>
                  <a:schemeClr val="dk1"/>
                </a:solidFill>
                <a:latin typeface="Calibri"/>
                <a:ea typeface="Calibri"/>
                <a:cs typeface="Calibri"/>
                <a:sym typeface="Calibri"/>
              </a:defRPr>
            </a:lvl3pPr>
            <a:lvl4pPr indent="-393700" lvl="3" marL="1828800" marR="0" rtl="0" algn="l">
              <a:lnSpc>
                <a:spcPct val="90000"/>
              </a:lnSpc>
              <a:spcBef>
                <a:spcPts val="23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4pPr>
            <a:lvl5pPr indent="-393700" lvl="4" marL="2286000" marR="0" rtl="0" algn="l">
              <a:lnSpc>
                <a:spcPct val="90000"/>
              </a:lnSpc>
              <a:spcBef>
                <a:spcPts val="23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5pPr>
            <a:lvl6pPr indent="-755650" lvl="5" marL="27432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6pPr>
            <a:lvl7pPr indent="-755650" lvl="6" marL="32004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7pPr>
            <a:lvl8pPr indent="-755650" lvl="7" marL="36576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8pPr>
            <a:lvl9pPr indent="-755650" lvl="8" marL="41148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9pPr>
          </a:lstStyle>
          <a:p/>
        </p:txBody>
      </p:sp>
      <p:sp>
        <p:nvSpPr>
          <p:cNvPr id="19" name="Shape 19"/>
          <p:cNvSpPr txBox="1"/>
          <p:nvPr>
            <p:ph idx="3" type="body"/>
          </p:nvPr>
        </p:nvSpPr>
        <p:spPr>
          <a:xfrm>
            <a:off x="696686" y="14630400"/>
            <a:ext cx="13585500" cy="1066800"/>
          </a:xfrm>
          <a:prstGeom prst="rect">
            <a:avLst/>
          </a:prstGeom>
          <a:solidFill>
            <a:srgbClr val="C4172F"/>
          </a:solidFill>
          <a:ln cap="flat" cmpd="sng" w="9525">
            <a:solidFill>
              <a:srgbClr val="C4172F"/>
            </a:solidFill>
            <a:prstDash val="solid"/>
            <a:round/>
            <a:headEnd len="sm" w="sm" type="none"/>
            <a:tailEnd len="sm" w="sm" type="none"/>
          </a:ln>
        </p:spPr>
        <p:txBody>
          <a:bodyPr anchorCtr="0" anchor="t" bIns="200275" lIns="200275" spcFirstLastPara="1" rIns="200275" wrap="square" tIns="200275"/>
          <a:lstStyle>
            <a:lvl1pPr indent="-228600" lvl="0" marL="457200" marR="0" rtl="0" algn="l">
              <a:lnSpc>
                <a:spcPct val="90000"/>
              </a:lnSpc>
              <a:spcBef>
                <a:spcPts val="4600"/>
              </a:spcBef>
              <a:spcAft>
                <a:spcPts val="0"/>
              </a:spcAft>
              <a:buClr>
                <a:schemeClr val="lt1"/>
              </a:buClr>
              <a:buSzPts val="12900"/>
              <a:buFont typeface="Arial"/>
              <a:buNone/>
              <a:defRPr b="1" i="0" sz="3900" u="none" cap="none" strike="noStrike">
                <a:solidFill>
                  <a:schemeClr val="lt1"/>
                </a:solidFill>
                <a:latin typeface="Arial"/>
                <a:ea typeface="Arial"/>
                <a:cs typeface="Arial"/>
                <a:sym typeface="Arial"/>
              </a:defRPr>
            </a:lvl1pPr>
            <a:lvl2pPr indent="-927100" lvl="1" marL="914400" marR="0" rtl="0" algn="l">
              <a:lnSpc>
                <a:spcPct val="90000"/>
              </a:lnSpc>
              <a:spcBef>
                <a:spcPts val="23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2pPr>
            <a:lvl3pPr indent="-812800" lvl="2" marL="1371600" marR="0" rtl="0" algn="l">
              <a:lnSpc>
                <a:spcPct val="90000"/>
              </a:lnSpc>
              <a:spcBef>
                <a:spcPts val="230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3pPr>
            <a:lvl4pPr indent="-755650" lvl="3" marL="18288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4pPr>
            <a:lvl5pPr indent="-755650" lvl="4" marL="22860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5pPr>
            <a:lvl6pPr indent="-755650" lvl="5" marL="27432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6pPr>
            <a:lvl7pPr indent="-755650" lvl="6" marL="32004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7pPr>
            <a:lvl8pPr indent="-755650" lvl="7" marL="36576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8pPr>
            <a:lvl9pPr indent="-755650" lvl="8" marL="41148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9pPr>
          </a:lstStyle>
          <a:p/>
        </p:txBody>
      </p:sp>
      <p:sp>
        <p:nvSpPr>
          <p:cNvPr id="20" name="Shape 20"/>
          <p:cNvSpPr txBox="1"/>
          <p:nvPr>
            <p:ph idx="4" type="body"/>
          </p:nvPr>
        </p:nvSpPr>
        <p:spPr>
          <a:xfrm>
            <a:off x="696686" y="16002000"/>
            <a:ext cx="13585500" cy="7315200"/>
          </a:xfrm>
          <a:prstGeom prst="rect">
            <a:avLst/>
          </a:prstGeom>
          <a:noFill/>
          <a:ln>
            <a:noFill/>
          </a:ln>
        </p:spPr>
        <p:txBody>
          <a:bodyPr anchorCtr="0" anchor="t" bIns="200275" lIns="200275" spcFirstLastPara="1" rIns="200275" wrap="square" tIns="200275"/>
          <a:lstStyle>
            <a:lvl1pPr indent="-228600" lvl="0" marL="457200" marR="0" rtl="0" algn="l">
              <a:lnSpc>
                <a:spcPct val="100000"/>
              </a:lnSpc>
              <a:spcBef>
                <a:spcPts val="500"/>
              </a:spcBef>
              <a:spcAft>
                <a:spcPts val="0"/>
              </a:spcAft>
              <a:buClr>
                <a:schemeClr val="dk1"/>
              </a:buClr>
              <a:buSzPts val="12900"/>
              <a:buFont typeface="Arial"/>
              <a:buNone/>
              <a:defRPr b="0" i="0" sz="2600" u="none" cap="none" strike="noStrike">
                <a:solidFill>
                  <a:schemeClr val="dk1"/>
                </a:solidFill>
                <a:latin typeface="Calibri"/>
                <a:ea typeface="Calibri"/>
                <a:cs typeface="Calibri"/>
                <a:sym typeface="Calibri"/>
              </a:defRPr>
            </a:lvl1pPr>
            <a:lvl2pPr indent="-393700" lvl="1" marL="914400" marR="0" rtl="0" algn="l">
              <a:lnSpc>
                <a:spcPct val="90000"/>
              </a:lnSpc>
              <a:spcBef>
                <a:spcPts val="23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93700" lvl="2" marL="1371600" marR="0" rtl="0" algn="l">
              <a:lnSpc>
                <a:spcPct val="90000"/>
              </a:lnSpc>
              <a:spcBef>
                <a:spcPts val="23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3pPr>
            <a:lvl4pPr indent="-393700" lvl="3" marL="1828800" marR="0" rtl="0" algn="l">
              <a:lnSpc>
                <a:spcPct val="90000"/>
              </a:lnSpc>
              <a:spcBef>
                <a:spcPts val="23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4pPr>
            <a:lvl5pPr indent="-393700" lvl="4" marL="2286000" marR="0" rtl="0" algn="l">
              <a:lnSpc>
                <a:spcPct val="90000"/>
              </a:lnSpc>
              <a:spcBef>
                <a:spcPts val="23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5pPr>
            <a:lvl6pPr indent="-755650" lvl="5" marL="27432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6pPr>
            <a:lvl7pPr indent="-755650" lvl="6" marL="32004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7pPr>
            <a:lvl8pPr indent="-755650" lvl="7" marL="36576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8pPr>
            <a:lvl9pPr indent="-755650" lvl="8" marL="41148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9pPr>
          </a:lstStyle>
          <a:p/>
        </p:txBody>
      </p:sp>
      <p:sp>
        <p:nvSpPr>
          <p:cNvPr id="21" name="Shape 21"/>
          <p:cNvSpPr txBox="1"/>
          <p:nvPr>
            <p:ph idx="5" type="body"/>
          </p:nvPr>
        </p:nvSpPr>
        <p:spPr>
          <a:xfrm>
            <a:off x="696686" y="23622000"/>
            <a:ext cx="13585500" cy="1066800"/>
          </a:xfrm>
          <a:prstGeom prst="rect">
            <a:avLst/>
          </a:prstGeom>
          <a:solidFill>
            <a:srgbClr val="C4172F"/>
          </a:solidFill>
          <a:ln cap="flat" cmpd="sng" w="9525">
            <a:solidFill>
              <a:srgbClr val="C4172F"/>
            </a:solidFill>
            <a:prstDash val="solid"/>
            <a:round/>
            <a:headEnd len="sm" w="sm" type="none"/>
            <a:tailEnd len="sm" w="sm" type="none"/>
          </a:ln>
        </p:spPr>
        <p:txBody>
          <a:bodyPr anchorCtr="0" anchor="t" bIns="200275" lIns="200275" spcFirstLastPara="1" rIns="200275" wrap="square" tIns="200275"/>
          <a:lstStyle>
            <a:lvl1pPr indent="-228600" lvl="0" marL="457200" marR="0" rtl="0" algn="l">
              <a:lnSpc>
                <a:spcPct val="90000"/>
              </a:lnSpc>
              <a:spcBef>
                <a:spcPts val="4600"/>
              </a:spcBef>
              <a:spcAft>
                <a:spcPts val="0"/>
              </a:spcAft>
              <a:buClr>
                <a:schemeClr val="lt1"/>
              </a:buClr>
              <a:buSzPts val="12900"/>
              <a:buFont typeface="Arial"/>
              <a:buNone/>
              <a:defRPr b="1" i="0" sz="3900" u="none" cap="none" strike="noStrike">
                <a:solidFill>
                  <a:schemeClr val="lt1"/>
                </a:solidFill>
                <a:latin typeface="Arial"/>
                <a:ea typeface="Arial"/>
                <a:cs typeface="Arial"/>
                <a:sym typeface="Arial"/>
              </a:defRPr>
            </a:lvl1pPr>
            <a:lvl2pPr indent="-927100" lvl="1" marL="914400" marR="0" rtl="0" algn="l">
              <a:lnSpc>
                <a:spcPct val="90000"/>
              </a:lnSpc>
              <a:spcBef>
                <a:spcPts val="23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2pPr>
            <a:lvl3pPr indent="-812800" lvl="2" marL="1371600" marR="0" rtl="0" algn="l">
              <a:lnSpc>
                <a:spcPct val="90000"/>
              </a:lnSpc>
              <a:spcBef>
                <a:spcPts val="230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3pPr>
            <a:lvl4pPr indent="-755650" lvl="3" marL="18288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4pPr>
            <a:lvl5pPr indent="-755650" lvl="4" marL="22860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5pPr>
            <a:lvl6pPr indent="-755650" lvl="5" marL="27432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6pPr>
            <a:lvl7pPr indent="-755650" lvl="6" marL="32004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7pPr>
            <a:lvl8pPr indent="-755650" lvl="7" marL="36576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8pPr>
            <a:lvl9pPr indent="-755650" lvl="8" marL="41148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9pPr>
          </a:lstStyle>
          <a:p/>
        </p:txBody>
      </p:sp>
      <p:sp>
        <p:nvSpPr>
          <p:cNvPr id="22" name="Shape 22"/>
          <p:cNvSpPr txBox="1"/>
          <p:nvPr>
            <p:ph idx="6" type="body"/>
          </p:nvPr>
        </p:nvSpPr>
        <p:spPr>
          <a:xfrm>
            <a:off x="696686" y="24993600"/>
            <a:ext cx="13585500" cy="7315200"/>
          </a:xfrm>
          <a:prstGeom prst="rect">
            <a:avLst/>
          </a:prstGeom>
          <a:noFill/>
          <a:ln>
            <a:noFill/>
          </a:ln>
        </p:spPr>
        <p:txBody>
          <a:bodyPr anchorCtr="0" anchor="t" bIns="200275" lIns="200275" spcFirstLastPara="1" rIns="200275" wrap="square" tIns="200275"/>
          <a:lstStyle>
            <a:lvl1pPr indent="-228600" lvl="0" marL="457200" marR="0" rtl="0" algn="l">
              <a:lnSpc>
                <a:spcPct val="100000"/>
              </a:lnSpc>
              <a:spcBef>
                <a:spcPts val="500"/>
              </a:spcBef>
              <a:spcAft>
                <a:spcPts val="0"/>
              </a:spcAft>
              <a:buClr>
                <a:schemeClr val="dk1"/>
              </a:buClr>
              <a:buSzPts val="12900"/>
              <a:buFont typeface="Arial"/>
              <a:buNone/>
              <a:defRPr b="0" i="0" sz="2600" u="none" cap="none" strike="noStrike">
                <a:solidFill>
                  <a:schemeClr val="dk1"/>
                </a:solidFill>
                <a:latin typeface="Calibri"/>
                <a:ea typeface="Calibri"/>
                <a:cs typeface="Calibri"/>
                <a:sym typeface="Calibri"/>
              </a:defRPr>
            </a:lvl1pPr>
            <a:lvl2pPr indent="-393700" lvl="1" marL="914400" marR="0" rtl="0" algn="l">
              <a:lnSpc>
                <a:spcPct val="90000"/>
              </a:lnSpc>
              <a:spcBef>
                <a:spcPts val="23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93700" lvl="2" marL="1371600" marR="0" rtl="0" algn="l">
              <a:lnSpc>
                <a:spcPct val="90000"/>
              </a:lnSpc>
              <a:spcBef>
                <a:spcPts val="23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3pPr>
            <a:lvl4pPr indent="-393700" lvl="3" marL="1828800" marR="0" rtl="0" algn="l">
              <a:lnSpc>
                <a:spcPct val="90000"/>
              </a:lnSpc>
              <a:spcBef>
                <a:spcPts val="23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4pPr>
            <a:lvl5pPr indent="-393700" lvl="4" marL="2286000" marR="0" rtl="0" algn="l">
              <a:lnSpc>
                <a:spcPct val="90000"/>
              </a:lnSpc>
              <a:spcBef>
                <a:spcPts val="23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5pPr>
            <a:lvl6pPr indent="-755650" lvl="5" marL="27432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6pPr>
            <a:lvl7pPr indent="-755650" lvl="6" marL="32004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7pPr>
            <a:lvl8pPr indent="-755650" lvl="7" marL="36576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8pPr>
            <a:lvl9pPr indent="-755650" lvl="8" marL="41148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9pPr>
          </a:lstStyle>
          <a:p/>
        </p:txBody>
      </p:sp>
      <p:sp>
        <p:nvSpPr>
          <p:cNvPr id="23" name="Shape 23"/>
          <p:cNvSpPr txBox="1"/>
          <p:nvPr>
            <p:ph idx="7" type="body"/>
          </p:nvPr>
        </p:nvSpPr>
        <p:spPr>
          <a:xfrm>
            <a:off x="15152914" y="4267200"/>
            <a:ext cx="13585500" cy="1066800"/>
          </a:xfrm>
          <a:prstGeom prst="rect">
            <a:avLst/>
          </a:prstGeom>
          <a:solidFill>
            <a:srgbClr val="C4172F"/>
          </a:solidFill>
          <a:ln cap="flat" cmpd="sng" w="9525">
            <a:solidFill>
              <a:srgbClr val="C4172F"/>
            </a:solidFill>
            <a:prstDash val="solid"/>
            <a:round/>
            <a:headEnd len="sm" w="sm" type="none"/>
            <a:tailEnd len="sm" w="sm" type="none"/>
          </a:ln>
        </p:spPr>
        <p:txBody>
          <a:bodyPr anchorCtr="0" anchor="t" bIns="200275" lIns="200275" spcFirstLastPara="1" rIns="200275" wrap="square" tIns="200275"/>
          <a:lstStyle>
            <a:lvl1pPr indent="-228600" lvl="0" marL="457200" marR="0" rtl="0" algn="l">
              <a:lnSpc>
                <a:spcPct val="90000"/>
              </a:lnSpc>
              <a:spcBef>
                <a:spcPts val="4600"/>
              </a:spcBef>
              <a:spcAft>
                <a:spcPts val="0"/>
              </a:spcAft>
              <a:buClr>
                <a:schemeClr val="lt1"/>
              </a:buClr>
              <a:buSzPts val="12900"/>
              <a:buFont typeface="Arial"/>
              <a:buNone/>
              <a:defRPr b="1" i="0" sz="3900" u="none" cap="none" strike="noStrike">
                <a:solidFill>
                  <a:schemeClr val="lt1"/>
                </a:solidFill>
                <a:latin typeface="Arial"/>
                <a:ea typeface="Arial"/>
                <a:cs typeface="Arial"/>
                <a:sym typeface="Arial"/>
              </a:defRPr>
            </a:lvl1pPr>
            <a:lvl2pPr indent="-927100" lvl="1" marL="914400" marR="0" rtl="0" algn="l">
              <a:lnSpc>
                <a:spcPct val="90000"/>
              </a:lnSpc>
              <a:spcBef>
                <a:spcPts val="23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2pPr>
            <a:lvl3pPr indent="-812800" lvl="2" marL="1371600" marR="0" rtl="0" algn="l">
              <a:lnSpc>
                <a:spcPct val="90000"/>
              </a:lnSpc>
              <a:spcBef>
                <a:spcPts val="230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3pPr>
            <a:lvl4pPr indent="-755650" lvl="3" marL="18288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4pPr>
            <a:lvl5pPr indent="-755650" lvl="4" marL="22860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5pPr>
            <a:lvl6pPr indent="-755650" lvl="5" marL="27432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6pPr>
            <a:lvl7pPr indent="-755650" lvl="6" marL="32004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7pPr>
            <a:lvl8pPr indent="-755650" lvl="7" marL="36576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8pPr>
            <a:lvl9pPr indent="-755650" lvl="8" marL="41148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9pPr>
          </a:lstStyle>
          <a:p/>
        </p:txBody>
      </p:sp>
      <p:sp>
        <p:nvSpPr>
          <p:cNvPr id="24" name="Shape 24"/>
          <p:cNvSpPr txBox="1"/>
          <p:nvPr>
            <p:ph idx="8" type="body"/>
          </p:nvPr>
        </p:nvSpPr>
        <p:spPr>
          <a:xfrm>
            <a:off x="29609143" y="24993600"/>
            <a:ext cx="13585500" cy="7315200"/>
          </a:xfrm>
          <a:prstGeom prst="rect">
            <a:avLst/>
          </a:prstGeom>
          <a:noFill/>
          <a:ln>
            <a:noFill/>
          </a:ln>
        </p:spPr>
        <p:txBody>
          <a:bodyPr anchorCtr="0" anchor="t" bIns="200275" lIns="200275" spcFirstLastPara="1" rIns="200275" wrap="square" tIns="200275"/>
          <a:lstStyle>
            <a:lvl1pPr indent="-393700" lvl="0" marL="457200" marR="0" rtl="0" algn="l">
              <a:lnSpc>
                <a:spcPct val="90000"/>
              </a:lnSpc>
              <a:spcBef>
                <a:spcPts val="46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1pPr>
            <a:lvl2pPr indent="-393700" lvl="1" marL="914400" marR="0" rtl="0" algn="l">
              <a:lnSpc>
                <a:spcPct val="90000"/>
              </a:lnSpc>
              <a:spcBef>
                <a:spcPts val="23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93700" lvl="2" marL="1371600" marR="0" rtl="0" algn="l">
              <a:lnSpc>
                <a:spcPct val="90000"/>
              </a:lnSpc>
              <a:spcBef>
                <a:spcPts val="23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3pPr>
            <a:lvl4pPr indent="-393700" lvl="3" marL="1828800" marR="0" rtl="0" algn="l">
              <a:lnSpc>
                <a:spcPct val="90000"/>
              </a:lnSpc>
              <a:spcBef>
                <a:spcPts val="23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4pPr>
            <a:lvl5pPr indent="-393700" lvl="4" marL="2286000" marR="0" rtl="0" algn="l">
              <a:lnSpc>
                <a:spcPct val="90000"/>
              </a:lnSpc>
              <a:spcBef>
                <a:spcPts val="23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5pPr>
            <a:lvl6pPr indent="-755650" lvl="5" marL="27432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6pPr>
            <a:lvl7pPr indent="-755650" lvl="6" marL="32004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7pPr>
            <a:lvl8pPr indent="-755650" lvl="7" marL="36576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8pPr>
            <a:lvl9pPr indent="-755650" lvl="8" marL="41148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9pPr>
          </a:lstStyle>
          <a:p/>
        </p:txBody>
      </p:sp>
      <p:sp>
        <p:nvSpPr>
          <p:cNvPr id="25" name="Shape 25"/>
          <p:cNvSpPr txBox="1"/>
          <p:nvPr>
            <p:ph idx="9" type="body"/>
          </p:nvPr>
        </p:nvSpPr>
        <p:spPr>
          <a:xfrm>
            <a:off x="29609143" y="4267200"/>
            <a:ext cx="13585500" cy="1066800"/>
          </a:xfrm>
          <a:prstGeom prst="rect">
            <a:avLst/>
          </a:prstGeom>
          <a:solidFill>
            <a:srgbClr val="C4172F"/>
          </a:solidFill>
          <a:ln cap="flat" cmpd="sng" w="9525">
            <a:solidFill>
              <a:srgbClr val="C4172F"/>
            </a:solidFill>
            <a:prstDash val="solid"/>
            <a:round/>
            <a:headEnd len="sm" w="sm" type="none"/>
            <a:tailEnd len="sm" w="sm" type="none"/>
          </a:ln>
        </p:spPr>
        <p:txBody>
          <a:bodyPr anchorCtr="0" anchor="t" bIns="200275" lIns="200275" spcFirstLastPara="1" rIns="200275" wrap="square" tIns="200275"/>
          <a:lstStyle>
            <a:lvl1pPr indent="-228600" lvl="0" marL="457200" marR="0" rtl="0" algn="l">
              <a:lnSpc>
                <a:spcPct val="90000"/>
              </a:lnSpc>
              <a:spcBef>
                <a:spcPts val="4600"/>
              </a:spcBef>
              <a:spcAft>
                <a:spcPts val="0"/>
              </a:spcAft>
              <a:buClr>
                <a:schemeClr val="lt1"/>
              </a:buClr>
              <a:buSzPts val="12900"/>
              <a:buFont typeface="Arial"/>
              <a:buNone/>
              <a:defRPr b="1" i="0" sz="3900" u="none" cap="none" strike="noStrike">
                <a:solidFill>
                  <a:schemeClr val="lt1"/>
                </a:solidFill>
                <a:latin typeface="Arial"/>
                <a:ea typeface="Arial"/>
                <a:cs typeface="Arial"/>
                <a:sym typeface="Arial"/>
              </a:defRPr>
            </a:lvl1pPr>
            <a:lvl2pPr indent="-927100" lvl="1" marL="914400" marR="0" rtl="0" algn="l">
              <a:lnSpc>
                <a:spcPct val="90000"/>
              </a:lnSpc>
              <a:spcBef>
                <a:spcPts val="23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2pPr>
            <a:lvl3pPr indent="-812800" lvl="2" marL="1371600" marR="0" rtl="0" algn="l">
              <a:lnSpc>
                <a:spcPct val="90000"/>
              </a:lnSpc>
              <a:spcBef>
                <a:spcPts val="230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3pPr>
            <a:lvl4pPr indent="-755650" lvl="3" marL="18288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4pPr>
            <a:lvl5pPr indent="-755650" lvl="4" marL="22860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5pPr>
            <a:lvl6pPr indent="-755650" lvl="5" marL="27432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6pPr>
            <a:lvl7pPr indent="-755650" lvl="6" marL="32004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7pPr>
            <a:lvl8pPr indent="-755650" lvl="7" marL="36576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8pPr>
            <a:lvl9pPr indent="-755650" lvl="8" marL="41148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9pPr>
          </a:lstStyle>
          <a:p/>
        </p:txBody>
      </p:sp>
      <p:sp>
        <p:nvSpPr>
          <p:cNvPr id="26" name="Shape 26"/>
          <p:cNvSpPr txBox="1"/>
          <p:nvPr>
            <p:ph idx="13" type="body"/>
          </p:nvPr>
        </p:nvSpPr>
        <p:spPr>
          <a:xfrm>
            <a:off x="29609143" y="5638800"/>
            <a:ext cx="13585500" cy="17678400"/>
          </a:xfrm>
          <a:prstGeom prst="rect">
            <a:avLst/>
          </a:prstGeom>
          <a:noFill/>
          <a:ln>
            <a:noFill/>
          </a:ln>
        </p:spPr>
        <p:txBody>
          <a:bodyPr anchorCtr="0" anchor="t" bIns="200275" lIns="200275" spcFirstLastPara="1" rIns="200275" wrap="square" tIns="200275"/>
          <a:lstStyle>
            <a:lvl1pPr indent="-393700" lvl="0" marL="457200" marR="0" rtl="0" algn="l">
              <a:lnSpc>
                <a:spcPct val="90000"/>
              </a:lnSpc>
              <a:spcBef>
                <a:spcPts val="46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1pPr>
            <a:lvl2pPr indent="-393700" lvl="1" marL="914400" marR="0" rtl="0" algn="l">
              <a:lnSpc>
                <a:spcPct val="90000"/>
              </a:lnSpc>
              <a:spcBef>
                <a:spcPts val="23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93700" lvl="2" marL="1371600" marR="0" rtl="0" algn="l">
              <a:lnSpc>
                <a:spcPct val="90000"/>
              </a:lnSpc>
              <a:spcBef>
                <a:spcPts val="23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3pPr>
            <a:lvl4pPr indent="-393700" lvl="3" marL="1828800" marR="0" rtl="0" algn="l">
              <a:lnSpc>
                <a:spcPct val="90000"/>
              </a:lnSpc>
              <a:spcBef>
                <a:spcPts val="23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4pPr>
            <a:lvl5pPr indent="-393700" lvl="4" marL="2286000" marR="0" rtl="0" algn="l">
              <a:lnSpc>
                <a:spcPct val="90000"/>
              </a:lnSpc>
              <a:spcBef>
                <a:spcPts val="23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5pPr>
            <a:lvl6pPr indent="-755650" lvl="5" marL="27432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6pPr>
            <a:lvl7pPr indent="-755650" lvl="6" marL="32004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7pPr>
            <a:lvl8pPr indent="-755650" lvl="7" marL="36576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8pPr>
            <a:lvl9pPr indent="-755650" lvl="8" marL="41148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9pPr>
          </a:lstStyle>
          <a:p/>
        </p:txBody>
      </p:sp>
      <p:sp>
        <p:nvSpPr>
          <p:cNvPr id="27" name="Shape 27"/>
          <p:cNvSpPr txBox="1"/>
          <p:nvPr>
            <p:ph idx="14" type="body"/>
          </p:nvPr>
        </p:nvSpPr>
        <p:spPr>
          <a:xfrm>
            <a:off x="29609143" y="23622000"/>
            <a:ext cx="13585500" cy="1066800"/>
          </a:xfrm>
          <a:prstGeom prst="rect">
            <a:avLst/>
          </a:prstGeom>
          <a:solidFill>
            <a:srgbClr val="C4172F"/>
          </a:solidFill>
          <a:ln cap="flat" cmpd="sng" w="9525">
            <a:solidFill>
              <a:srgbClr val="C4172F"/>
            </a:solidFill>
            <a:prstDash val="solid"/>
            <a:round/>
            <a:headEnd len="sm" w="sm" type="none"/>
            <a:tailEnd len="sm" w="sm" type="none"/>
          </a:ln>
        </p:spPr>
        <p:txBody>
          <a:bodyPr anchorCtr="0" anchor="t" bIns="200275" lIns="200275" spcFirstLastPara="1" rIns="200275" wrap="square" tIns="200275"/>
          <a:lstStyle>
            <a:lvl1pPr indent="-228600" lvl="0" marL="457200" marR="0" rtl="0" algn="l">
              <a:lnSpc>
                <a:spcPct val="90000"/>
              </a:lnSpc>
              <a:spcBef>
                <a:spcPts val="4600"/>
              </a:spcBef>
              <a:spcAft>
                <a:spcPts val="0"/>
              </a:spcAft>
              <a:buClr>
                <a:schemeClr val="lt1"/>
              </a:buClr>
              <a:buSzPts val="12900"/>
              <a:buFont typeface="Arial"/>
              <a:buNone/>
              <a:defRPr b="1" i="0" sz="3900" u="none" cap="none" strike="noStrike">
                <a:solidFill>
                  <a:schemeClr val="lt1"/>
                </a:solidFill>
                <a:latin typeface="Arial"/>
                <a:ea typeface="Arial"/>
                <a:cs typeface="Arial"/>
                <a:sym typeface="Arial"/>
              </a:defRPr>
            </a:lvl1pPr>
            <a:lvl2pPr indent="-927100" lvl="1" marL="914400" marR="0" rtl="0" algn="l">
              <a:lnSpc>
                <a:spcPct val="90000"/>
              </a:lnSpc>
              <a:spcBef>
                <a:spcPts val="23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2pPr>
            <a:lvl3pPr indent="-812800" lvl="2" marL="1371600" marR="0" rtl="0" algn="l">
              <a:lnSpc>
                <a:spcPct val="90000"/>
              </a:lnSpc>
              <a:spcBef>
                <a:spcPts val="230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3pPr>
            <a:lvl4pPr indent="-755650" lvl="3" marL="18288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4pPr>
            <a:lvl5pPr indent="-755650" lvl="4" marL="22860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5pPr>
            <a:lvl6pPr indent="-755650" lvl="5" marL="27432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6pPr>
            <a:lvl7pPr indent="-755650" lvl="6" marL="32004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7pPr>
            <a:lvl8pPr indent="-755650" lvl="7" marL="36576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8pPr>
            <a:lvl9pPr indent="-755650" lvl="8" marL="41148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9pPr>
          </a:lstStyle>
          <a:p/>
        </p:txBody>
      </p:sp>
      <p:sp>
        <p:nvSpPr>
          <p:cNvPr id="28" name="Shape 28"/>
          <p:cNvSpPr txBox="1"/>
          <p:nvPr>
            <p:ph idx="15" type="body"/>
          </p:nvPr>
        </p:nvSpPr>
        <p:spPr>
          <a:xfrm>
            <a:off x="15152914" y="5638800"/>
            <a:ext cx="13585500" cy="26670000"/>
          </a:xfrm>
          <a:prstGeom prst="rect">
            <a:avLst/>
          </a:prstGeom>
          <a:noFill/>
          <a:ln>
            <a:noFill/>
          </a:ln>
        </p:spPr>
        <p:txBody>
          <a:bodyPr anchorCtr="0" anchor="t" bIns="200275" lIns="200275" spcFirstLastPara="1" rIns="200275" wrap="square" tIns="200275"/>
          <a:lstStyle>
            <a:lvl1pPr indent="-228600" lvl="0" marL="457200" marR="0" rtl="0" algn="l">
              <a:lnSpc>
                <a:spcPct val="90000"/>
              </a:lnSpc>
              <a:spcBef>
                <a:spcPts val="4600"/>
              </a:spcBef>
              <a:spcAft>
                <a:spcPts val="0"/>
              </a:spcAft>
              <a:buClr>
                <a:schemeClr val="dk1"/>
              </a:buClr>
              <a:buSzPts val="12900"/>
              <a:buFont typeface="Arial"/>
              <a:buNone/>
              <a:defRPr b="0" i="0" sz="2600" u="none" cap="none" strike="noStrike">
                <a:solidFill>
                  <a:schemeClr val="dk1"/>
                </a:solidFill>
                <a:latin typeface="Calibri"/>
                <a:ea typeface="Calibri"/>
                <a:cs typeface="Calibri"/>
                <a:sym typeface="Calibri"/>
              </a:defRPr>
            </a:lvl1pPr>
            <a:lvl2pPr indent="-228600" lvl="1" marL="914400" marR="0" rtl="0" algn="l">
              <a:lnSpc>
                <a:spcPct val="90000"/>
              </a:lnSpc>
              <a:spcBef>
                <a:spcPts val="2300"/>
              </a:spcBef>
              <a:spcAft>
                <a:spcPts val="0"/>
              </a:spcAft>
              <a:buClr>
                <a:schemeClr val="dk1"/>
              </a:buClr>
              <a:buSzPts val="11000"/>
              <a:buFont typeface="Arial"/>
              <a:buNone/>
              <a:defRPr b="0" i="0" sz="2600" u="none" cap="none" strike="noStrike">
                <a:solidFill>
                  <a:schemeClr val="dk1"/>
                </a:solidFill>
                <a:latin typeface="Calibri"/>
                <a:ea typeface="Calibri"/>
                <a:cs typeface="Calibri"/>
                <a:sym typeface="Calibri"/>
              </a:defRPr>
            </a:lvl2pPr>
            <a:lvl3pPr indent="-393700" lvl="2" marL="1371600" marR="0" rtl="0" algn="l">
              <a:lnSpc>
                <a:spcPct val="90000"/>
              </a:lnSpc>
              <a:spcBef>
                <a:spcPts val="23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3pPr>
            <a:lvl4pPr indent="-393700" lvl="3" marL="1828800" marR="0" rtl="0" algn="l">
              <a:lnSpc>
                <a:spcPct val="90000"/>
              </a:lnSpc>
              <a:spcBef>
                <a:spcPts val="23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4pPr>
            <a:lvl5pPr indent="-393700" lvl="4" marL="2286000" marR="0" rtl="0" algn="l">
              <a:lnSpc>
                <a:spcPct val="90000"/>
              </a:lnSpc>
              <a:spcBef>
                <a:spcPts val="23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5pPr>
            <a:lvl6pPr indent="-755650" lvl="5" marL="27432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6pPr>
            <a:lvl7pPr indent="-755650" lvl="6" marL="32004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7pPr>
            <a:lvl8pPr indent="-755650" lvl="7" marL="36576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8pPr>
            <a:lvl9pPr indent="-755650" lvl="8" marL="41148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9pPr>
          </a:lstStyle>
          <a:p/>
        </p:txBody>
      </p:sp>
      <p:sp>
        <p:nvSpPr>
          <p:cNvPr id="29" name="Shape 29"/>
          <p:cNvSpPr/>
          <p:nvPr>
            <p:ph idx="16" type="pic"/>
          </p:nvPr>
        </p:nvSpPr>
        <p:spPr>
          <a:xfrm>
            <a:off x="1219207" y="914400"/>
            <a:ext cx="3135000" cy="2743200"/>
          </a:xfrm>
          <a:prstGeom prst="rect">
            <a:avLst/>
          </a:prstGeom>
          <a:solidFill>
            <a:schemeClr val="lt1"/>
          </a:solidFill>
          <a:ln>
            <a:noFill/>
          </a:ln>
        </p:spPr>
        <p:txBody>
          <a:bodyPr anchorCtr="0" anchor="t" bIns="200275" lIns="200275" spcFirstLastPara="1" rIns="200275" wrap="square" tIns="200275"/>
          <a:lstStyle>
            <a:lvl1pPr indent="0" lvl="0" marL="0" marR="0" rtl="0" algn="l">
              <a:lnSpc>
                <a:spcPct val="90000"/>
              </a:lnSpc>
              <a:spcBef>
                <a:spcPts val="4600"/>
              </a:spcBef>
              <a:spcAft>
                <a:spcPts val="0"/>
              </a:spcAft>
              <a:buClr>
                <a:schemeClr val="dk1"/>
              </a:buClr>
              <a:buSzPts val="3100"/>
              <a:buFont typeface="Arial"/>
              <a:buNone/>
              <a:defRPr b="0" i="0" sz="1900" u="none" cap="none" strike="noStrike">
                <a:solidFill>
                  <a:schemeClr val="dk1"/>
                </a:solidFill>
                <a:latin typeface="Calibri"/>
                <a:ea typeface="Calibri"/>
                <a:cs typeface="Calibri"/>
                <a:sym typeface="Calibri"/>
              </a:defRPr>
            </a:lvl1pPr>
            <a:lvl2pPr indent="-1066800" lvl="1" marL="3149600" marR="0" rtl="0" algn="l">
              <a:lnSpc>
                <a:spcPct val="90000"/>
              </a:lnSpc>
              <a:spcBef>
                <a:spcPts val="23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2pPr>
            <a:lvl3pPr indent="-1054100" lvl="2" marL="5257800" marR="0" rtl="0" algn="l">
              <a:lnSpc>
                <a:spcPct val="90000"/>
              </a:lnSpc>
              <a:spcBef>
                <a:spcPts val="230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3pPr>
            <a:lvl4pPr indent="-1085850" lvl="3" marL="73660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4pPr>
            <a:lvl5pPr indent="-1060450" lvl="4" marL="94615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5pPr>
            <a:lvl6pPr indent="-1060450" lvl="5" marL="115697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6pPr>
            <a:lvl7pPr indent="-1060450" lvl="6" marL="136652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7pPr>
            <a:lvl8pPr indent="-1060450" lvl="7" marL="157734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8pPr>
            <a:lvl9pPr indent="-1085850" lvl="8" marL="178816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9pPr>
          </a:lstStyle>
          <a:p/>
        </p:txBody>
      </p:sp>
      <p:sp>
        <p:nvSpPr>
          <p:cNvPr id="30" name="Shape 30"/>
          <p:cNvSpPr/>
          <p:nvPr>
            <p:ph idx="17" type="pic"/>
          </p:nvPr>
        </p:nvSpPr>
        <p:spPr>
          <a:xfrm>
            <a:off x="39711093" y="914400"/>
            <a:ext cx="3135000" cy="2743200"/>
          </a:xfrm>
          <a:prstGeom prst="rect">
            <a:avLst/>
          </a:prstGeom>
          <a:solidFill>
            <a:schemeClr val="lt1"/>
          </a:solidFill>
          <a:ln>
            <a:noFill/>
          </a:ln>
        </p:spPr>
        <p:txBody>
          <a:bodyPr anchorCtr="0" anchor="t" bIns="200275" lIns="200275" spcFirstLastPara="1" rIns="200275" wrap="square" tIns="200275"/>
          <a:lstStyle>
            <a:lvl1pPr indent="0" lvl="0" marL="0" marR="0" rtl="0" algn="l">
              <a:lnSpc>
                <a:spcPct val="90000"/>
              </a:lnSpc>
              <a:spcBef>
                <a:spcPts val="4600"/>
              </a:spcBef>
              <a:spcAft>
                <a:spcPts val="0"/>
              </a:spcAft>
              <a:buClr>
                <a:schemeClr val="dk1"/>
              </a:buClr>
              <a:buSzPts val="3100"/>
              <a:buFont typeface="Arial"/>
              <a:buNone/>
              <a:defRPr b="0" i="0" sz="1900" u="none" cap="none" strike="noStrike">
                <a:solidFill>
                  <a:schemeClr val="dk1"/>
                </a:solidFill>
                <a:latin typeface="Calibri"/>
                <a:ea typeface="Calibri"/>
                <a:cs typeface="Calibri"/>
                <a:sym typeface="Calibri"/>
              </a:defRPr>
            </a:lvl1pPr>
            <a:lvl2pPr indent="-1066800" lvl="1" marL="3149600" marR="0" rtl="0" algn="l">
              <a:lnSpc>
                <a:spcPct val="90000"/>
              </a:lnSpc>
              <a:spcBef>
                <a:spcPts val="23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2pPr>
            <a:lvl3pPr indent="-1054100" lvl="2" marL="5257800" marR="0" rtl="0" algn="l">
              <a:lnSpc>
                <a:spcPct val="90000"/>
              </a:lnSpc>
              <a:spcBef>
                <a:spcPts val="230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3pPr>
            <a:lvl4pPr indent="-1085850" lvl="3" marL="73660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4pPr>
            <a:lvl5pPr indent="-1060450" lvl="4" marL="94615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5pPr>
            <a:lvl6pPr indent="-1060450" lvl="5" marL="115697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6pPr>
            <a:lvl7pPr indent="-1060450" lvl="6" marL="136652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7pPr>
            <a:lvl8pPr indent="-1060450" lvl="7" marL="157734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8pPr>
            <a:lvl9pPr indent="-1085850" lvl="8" marL="178816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9pPr>
          </a:lstStyle>
          <a:p/>
        </p:txBody>
      </p:sp>
      <p:sp>
        <p:nvSpPr>
          <p:cNvPr id="31" name="Shape 31"/>
          <p:cNvSpPr/>
          <p:nvPr>
            <p:ph idx="18" type="chart"/>
          </p:nvPr>
        </p:nvSpPr>
        <p:spPr>
          <a:xfrm>
            <a:off x="16197948" y="16154400"/>
            <a:ext cx="11495400" cy="6705600"/>
          </a:xfrm>
          <a:prstGeom prst="rect">
            <a:avLst/>
          </a:prstGeom>
          <a:noFill/>
          <a:ln>
            <a:noFill/>
          </a:ln>
        </p:spPr>
        <p:txBody>
          <a:bodyPr anchorCtr="0" anchor="t" bIns="200275" lIns="200275" spcFirstLastPara="1" rIns="200275" wrap="square" tIns="200275"/>
          <a:lstStyle>
            <a:lvl1pPr indent="0" lvl="0" marL="0" marR="0" rtl="0" algn="l">
              <a:lnSpc>
                <a:spcPct val="90000"/>
              </a:lnSpc>
              <a:spcBef>
                <a:spcPts val="4600"/>
              </a:spcBef>
              <a:spcAft>
                <a:spcPts val="0"/>
              </a:spcAft>
              <a:buClr>
                <a:schemeClr val="dk1"/>
              </a:buClr>
              <a:buSzPts val="3100"/>
              <a:buFont typeface="Arial"/>
              <a:buNone/>
              <a:defRPr b="0" i="0" sz="2600" u="none" cap="none" strike="noStrike">
                <a:solidFill>
                  <a:schemeClr val="dk1"/>
                </a:solidFill>
                <a:latin typeface="Calibri"/>
                <a:ea typeface="Calibri"/>
                <a:cs typeface="Calibri"/>
                <a:sym typeface="Calibri"/>
              </a:defRPr>
            </a:lvl1pPr>
            <a:lvl2pPr indent="-1066800" lvl="1" marL="3149600" marR="0" rtl="0" algn="l">
              <a:lnSpc>
                <a:spcPct val="90000"/>
              </a:lnSpc>
              <a:spcBef>
                <a:spcPts val="23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2pPr>
            <a:lvl3pPr indent="-1054100" lvl="2" marL="5257800" marR="0" rtl="0" algn="l">
              <a:lnSpc>
                <a:spcPct val="90000"/>
              </a:lnSpc>
              <a:spcBef>
                <a:spcPts val="230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3pPr>
            <a:lvl4pPr indent="-1085850" lvl="3" marL="73660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4pPr>
            <a:lvl5pPr indent="-1060450" lvl="4" marL="94615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5pPr>
            <a:lvl6pPr indent="-1060450" lvl="5" marL="115697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6pPr>
            <a:lvl7pPr indent="-1060450" lvl="6" marL="136652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7pPr>
            <a:lvl8pPr indent="-1060450" lvl="7" marL="157734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8pPr>
            <a:lvl9pPr indent="-1085850" lvl="8" marL="178816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9pPr>
          </a:lstStyle>
          <a:p/>
        </p:txBody>
      </p:sp>
      <p:sp>
        <p:nvSpPr>
          <p:cNvPr id="32" name="Shape 32"/>
          <p:cNvSpPr/>
          <p:nvPr>
            <p:ph idx="19" type="chart"/>
          </p:nvPr>
        </p:nvSpPr>
        <p:spPr>
          <a:xfrm>
            <a:off x="16197948" y="24536400"/>
            <a:ext cx="11495400" cy="6705600"/>
          </a:xfrm>
          <a:prstGeom prst="rect">
            <a:avLst/>
          </a:prstGeom>
          <a:noFill/>
          <a:ln>
            <a:noFill/>
          </a:ln>
        </p:spPr>
        <p:txBody>
          <a:bodyPr anchorCtr="0" anchor="t" bIns="200275" lIns="200275" spcFirstLastPara="1" rIns="200275" wrap="square" tIns="200275"/>
          <a:lstStyle>
            <a:lvl1pPr indent="0" lvl="0" marL="0" marR="0" rtl="0" algn="l">
              <a:lnSpc>
                <a:spcPct val="90000"/>
              </a:lnSpc>
              <a:spcBef>
                <a:spcPts val="4600"/>
              </a:spcBef>
              <a:spcAft>
                <a:spcPts val="0"/>
              </a:spcAft>
              <a:buClr>
                <a:schemeClr val="dk1"/>
              </a:buClr>
              <a:buSzPts val="3100"/>
              <a:buFont typeface="Arial"/>
              <a:buNone/>
              <a:defRPr b="0" i="0" sz="2600" u="none" cap="none" strike="noStrike">
                <a:solidFill>
                  <a:schemeClr val="dk1"/>
                </a:solidFill>
                <a:latin typeface="Calibri"/>
                <a:ea typeface="Calibri"/>
                <a:cs typeface="Calibri"/>
                <a:sym typeface="Calibri"/>
              </a:defRPr>
            </a:lvl1pPr>
            <a:lvl2pPr indent="-1066800" lvl="1" marL="3149600" marR="0" rtl="0" algn="l">
              <a:lnSpc>
                <a:spcPct val="90000"/>
              </a:lnSpc>
              <a:spcBef>
                <a:spcPts val="23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2pPr>
            <a:lvl3pPr indent="-1054100" lvl="2" marL="5257800" marR="0" rtl="0" algn="l">
              <a:lnSpc>
                <a:spcPct val="90000"/>
              </a:lnSpc>
              <a:spcBef>
                <a:spcPts val="230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3pPr>
            <a:lvl4pPr indent="-1085850" lvl="3" marL="73660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4pPr>
            <a:lvl5pPr indent="-1060450" lvl="4" marL="94615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5pPr>
            <a:lvl6pPr indent="-1060450" lvl="5" marL="115697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6pPr>
            <a:lvl7pPr indent="-1060450" lvl="6" marL="136652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7pPr>
            <a:lvl8pPr indent="-1060450" lvl="7" marL="157734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8pPr>
            <a:lvl9pPr indent="-1085850" lvl="8" marL="178816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3" name="Shape 83"/>
        <p:cNvGrpSpPr/>
        <p:nvPr/>
      </p:nvGrpSpPr>
      <p:grpSpPr>
        <a:xfrm>
          <a:off x="0" y="0"/>
          <a:ext cx="0" cy="0"/>
          <a:chOff x="0" y="0"/>
          <a:chExt cx="0" cy="0"/>
        </a:xfrm>
      </p:grpSpPr>
      <p:sp>
        <p:nvSpPr>
          <p:cNvPr id="84" name="Shape 84"/>
          <p:cNvSpPr txBox="1"/>
          <p:nvPr>
            <p:ph type="title"/>
          </p:nvPr>
        </p:nvSpPr>
        <p:spPr>
          <a:xfrm>
            <a:off x="3023237" y="2194560"/>
            <a:ext cx="14156100" cy="7680900"/>
          </a:xfrm>
          <a:prstGeom prst="rect">
            <a:avLst/>
          </a:prstGeom>
          <a:noFill/>
          <a:ln>
            <a:noFill/>
          </a:ln>
        </p:spPr>
        <p:txBody>
          <a:bodyPr anchorCtr="0" anchor="b" bIns="200275" lIns="200275" spcFirstLastPara="1" rIns="200275" wrap="square" tIns="200275"/>
          <a:lstStyle>
            <a:lvl1pPr indent="0" lvl="0" marL="0" marR="0" rtl="0" algn="l">
              <a:lnSpc>
                <a:spcPct val="90000"/>
              </a:lnSpc>
              <a:spcBef>
                <a:spcPts val="0"/>
              </a:spcBef>
              <a:spcAft>
                <a:spcPts val="0"/>
              </a:spcAft>
              <a:buClr>
                <a:schemeClr val="dk1"/>
              </a:buClr>
              <a:buSzPts val="3100"/>
              <a:buFont typeface="Calibri"/>
              <a:buNone/>
              <a:defRPr b="0" i="0" sz="14700" u="none" cap="none" strike="noStrike">
                <a:solidFill>
                  <a:schemeClr val="dk1"/>
                </a:solidFill>
                <a:latin typeface="Calibri"/>
                <a:ea typeface="Calibri"/>
                <a:cs typeface="Calibri"/>
                <a:sym typeface="Calibri"/>
              </a:defRPr>
            </a:lvl1pPr>
            <a:lvl2pPr indent="0" lvl="1">
              <a:spcBef>
                <a:spcPts val="0"/>
              </a:spcBef>
              <a:spcAft>
                <a:spcPts val="0"/>
              </a:spcAft>
              <a:buSzPts val="3100"/>
              <a:buNone/>
              <a:defRPr sz="3900"/>
            </a:lvl2pPr>
            <a:lvl3pPr indent="0" lvl="2">
              <a:spcBef>
                <a:spcPts val="0"/>
              </a:spcBef>
              <a:spcAft>
                <a:spcPts val="0"/>
              </a:spcAft>
              <a:buSzPts val="3100"/>
              <a:buNone/>
              <a:defRPr sz="3900"/>
            </a:lvl3pPr>
            <a:lvl4pPr indent="0" lvl="3">
              <a:spcBef>
                <a:spcPts val="0"/>
              </a:spcBef>
              <a:spcAft>
                <a:spcPts val="0"/>
              </a:spcAft>
              <a:buSzPts val="3100"/>
              <a:buNone/>
              <a:defRPr sz="3900"/>
            </a:lvl4pPr>
            <a:lvl5pPr indent="0" lvl="4">
              <a:spcBef>
                <a:spcPts val="0"/>
              </a:spcBef>
              <a:spcAft>
                <a:spcPts val="0"/>
              </a:spcAft>
              <a:buSzPts val="3100"/>
              <a:buNone/>
              <a:defRPr sz="3900"/>
            </a:lvl5pPr>
            <a:lvl6pPr indent="0" lvl="5">
              <a:spcBef>
                <a:spcPts val="0"/>
              </a:spcBef>
              <a:spcAft>
                <a:spcPts val="0"/>
              </a:spcAft>
              <a:buSzPts val="3100"/>
              <a:buNone/>
              <a:defRPr sz="3900"/>
            </a:lvl6pPr>
            <a:lvl7pPr indent="0" lvl="6">
              <a:spcBef>
                <a:spcPts val="0"/>
              </a:spcBef>
              <a:spcAft>
                <a:spcPts val="0"/>
              </a:spcAft>
              <a:buSzPts val="3100"/>
              <a:buNone/>
              <a:defRPr sz="3900"/>
            </a:lvl7pPr>
            <a:lvl8pPr indent="0" lvl="7">
              <a:spcBef>
                <a:spcPts val="0"/>
              </a:spcBef>
              <a:spcAft>
                <a:spcPts val="0"/>
              </a:spcAft>
              <a:buSzPts val="3100"/>
              <a:buNone/>
              <a:defRPr sz="3900"/>
            </a:lvl8pPr>
            <a:lvl9pPr indent="0" lvl="8">
              <a:spcBef>
                <a:spcPts val="0"/>
              </a:spcBef>
              <a:spcAft>
                <a:spcPts val="0"/>
              </a:spcAft>
              <a:buSzPts val="3100"/>
              <a:buNone/>
              <a:defRPr sz="3900"/>
            </a:lvl9pPr>
          </a:lstStyle>
          <a:p/>
        </p:txBody>
      </p:sp>
      <p:sp>
        <p:nvSpPr>
          <p:cNvPr id="85" name="Shape 85"/>
          <p:cNvSpPr/>
          <p:nvPr>
            <p:ph idx="2" type="pic"/>
          </p:nvPr>
        </p:nvSpPr>
        <p:spPr>
          <a:xfrm>
            <a:off x="18659477" y="4739648"/>
            <a:ext cx="22219800" cy="23393400"/>
          </a:xfrm>
          <a:prstGeom prst="rect">
            <a:avLst/>
          </a:prstGeom>
          <a:noFill/>
          <a:ln>
            <a:noFill/>
          </a:ln>
        </p:spPr>
        <p:txBody>
          <a:bodyPr anchorCtr="0" anchor="t" bIns="200275" lIns="200275" spcFirstLastPara="1" rIns="200275" wrap="square" tIns="200275"/>
          <a:lstStyle>
            <a:lvl1pPr indent="0" lvl="0" marL="0" marR="0" rtl="0" algn="l">
              <a:lnSpc>
                <a:spcPct val="90000"/>
              </a:lnSpc>
              <a:spcBef>
                <a:spcPts val="4600"/>
              </a:spcBef>
              <a:spcAft>
                <a:spcPts val="0"/>
              </a:spcAft>
              <a:buClr>
                <a:schemeClr val="dk1"/>
              </a:buClr>
              <a:buSzPts val="3100"/>
              <a:buFont typeface="Arial"/>
              <a:buNone/>
              <a:defRPr b="0" i="0" sz="14700" u="none" cap="none" strike="noStrike">
                <a:solidFill>
                  <a:schemeClr val="dk1"/>
                </a:solidFill>
                <a:latin typeface="Calibri"/>
                <a:ea typeface="Calibri"/>
                <a:cs typeface="Calibri"/>
                <a:sym typeface="Calibri"/>
              </a:defRPr>
            </a:lvl1pPr>
            <a:lvl2pPr indent="-25400" lvl="1" marL="2108200" marR="0" rtl="0" algn="l">
              <a:lnSpc>
                <a:spcPct val="90000"/>
              </a:lnSpc>
              <a:spcBef>
                <a:spcPts val="2300"/>
              </a:spcBef>
              <a:spcAft>
                <a:spcPts val="0"/>
              </a:spcAft>
              <a:buClr>
                <a:schemeClr val="dk1"/>
              </a:buClr>
              <a:buSzPts val="3100"/>
              <a:buFont typeface="Arial"/>
              <a:buNone/>
              <a:defRPr b="0" i="0" sz="12900" u="none" cap="none" strike="noStrike">
                <a:solidFill>
                  <a:schemeClr val="dk1"/>
                </a:solidFill>
                <a:latin typeface="Calibri"/>
                <a:ea typeface="Calibri"/>
                <a:cs typeface="Calibri"/>
                <a:sym typeface="Calibri"/>
              </a:defRPr>
            </a:lvl2pPr>
            <a:lvl3pPr indent="0" lvl="2" marL="4203700" marR="0" rtl="0" algn="l">
              <a:lnSpc>
                <a:spcPct val="90000"/>
              </a:lnSpc>
              <a:spcBef>
                <a:spcPts val="2300"/>
              </a:spcBef>
              <a:spcAft>
                <a:spcPts val="0"/>
              </a:spcAft>
              <a:buClr>
                <a:schemeClr val="dk1"/>
              </a:buClr>
              <a:buSzPts val="3100"/>
              <a:buFont typeface="Arial"/>
              <a:buNone/>
              <a:defRPr b="0" i="0" sz="11000" u="none" cap="none" strike="noStrike">
                <a:solidFill>
                  <a:schemeClr val="dk1"/>
                </a:solidFill>
                <a:latin typeface="Calibri"/>
                <a:ea typeface="Calibri"/>
                <a:cs typeface="Calibri"/>
                <a:sym typeface="Calibri"/>
              </a:defRPr>
            </a:lvl3pPr>
            <a:lvl4pPr indent="-25400" lvl="3" marL="6311900" marR="0" rtl="0" algn="l">
              <a:lnSpc>
                <a:spcPct val="90000"/>
              </a:lnSpc>
              <a:spcBef>
                <a:spcPts val="2300"/>
              </a:spcBef>
              <a:spcAft>
                <a:spcPts val="0"/>
              </a:spcAft>
              <a:buClr>
                <a:schemeClr val="dk1"/>
              </a:buClr>
              <a:buSzPts val="3100"/>
              <a:buFont typeface="Arial"/>
              <a:buNone/>
              <a:defRPr b="0" i="0" sz="9200" u="none" cap="none" strike="noStrike">
                <a:solidFill>
                  <a:schemeClr val="dk1"/>
                </a:solidFill>
                <a:latin typeface="Calibri"/>
                <a:ea typeface="Calibri"/>
                <a:cs typeface="Calibri"/>
                <a:sym typeface="Calibri"/>
              </a:defRPr>
            </a:lvl4pPr>
            <a:lvl5pPr indent="0" lvl="4" marL="8407400" marR="0" rtl="0" algn="l">
              <a:lnSpc>
                <a:spcPct val="90000"/>
              </a:lnSpc>
              <a:spcBef>
                <a:spcPts val="2300"/>
              </a:spcBef>
              <a:spcAft>
                <a:spcPts val="0"/>
              </a:spcAft>
              <a:buClr>
                <a:schemeClr val="dk1"/>
              </a:buClr>
              <a:buSzPts val="3100"/>
              <a:buFont typeface="Arial"/>
              <a:buNone/>
              <a:defRPr b="0" i="0" sz="9200" u="none" cap="none" strike="noStrike">
                <a:solidFill>
                  <a:schemeClr val="dk1"/>
                </a:solidFill>
                <a:latin typeface="Calibri"/>
                <a:ea typeface="Calibri"/>
                <a:cs typeface="Calibri"/>
                <a:sym typeface="Calibri"/>
              </a:defRPr>
            </a:lvl5pPr>
            <a:lvl6pPr indent="0" lvl="5" marL="10515600" marR="0" rtl="0" algn="l">
              <a:lnSpc>
                <a:spcPct val="90000"/>
              </a:lnSpc>
              <a:spcBef>
                <a:spcPts val="2300"/>
              </a:spcBef>
              <a:spcAft>
                <a:spcPts val="0"/>
              </a:spcAft>
              <a:buClr>
                <a:schemeClr val="dk1"/>
              </a:buClr>
              <a:buSzPts val="3100"/>
              <a:buFont typeface="Arial"/>
              <a:buNone/>
              <a:defRPr b="0" i="0" sz="9200" u="none" cap="none" strike="noStrike">
                <a:solidFill>
                  <a:schemeClr val="dk1"/>
                </a:solidFill>
                <a:latin typeface="Calibri"/>
                <a:ea typeface="Calibri"/>
                <a:cs typeface="Calibri"/>
                <a:sym typeface="Calibri"/>
              </a:defRPr>
            </a:lvl6pPr>
            <a:lvl7pPr indent="-25400" lvl="6" marL="12623800" marR="0" rtl="0" algn="l">
              <a:lnSpc>
                <a:spcPct val="90000"/>
              </a:lnSpc>
              <a:spcBef>
                <a:spcPts val="2300"/>
              </a:spcBef>
              <a:spcAft>
                <a:spcPts val="0"/>
              </a:spcAft>
              <a:buClr>
                <a:schemeClr val="dk1"/>
              </a:buClr>
              <a:buSzPts val="3100"/>
              <a:buFont typeface="Arial"/>
              <a:buNone/>
              <a:defRPr b="0" i="0" sz="9200" u="none" cap="none" strike="noStrike">
                <a:solidFill>
                  <a:schemeClr val="dk1"/>
                </a:solidFill>
                <a:latin typeface="Calibri"/>
                <a:ea typeface="Calibri"/>
                <a:cs typeface="Calibri"/>
                <a:sym typeface="Calibri"/>
              </a:defRPr>
            </a:lvl7pPr>
            <a:lvl8pPr indent="0" lvl="7" marL="14719300" marR="0" rtl="0" algn="l">
              <a:lnSpc>
                <a:spcPct val="90000"/>
              </a:lnSpc>
              <a:spcBef>
                <a:spcPts val="2300"/>
              </a:spcBef>
              <a:spcAft>
                <a:spcPts val="0"/>
              </a:spcAft>
              <a:buClr>
                <a:schemeClr val="dk1"/>
              </a:buClr>
              <a:buSzPts val="3100"/>
              <a:buFont typeface="Arial"/>
              <a:buNone/>
              <a:defRPr b="0" i="0" sz="9200" u="none" cap="none" strike="noStrike">
                <a:solidFill>
                  <a:schemeClr val="dk1"/>
                </a:solidFill>
                <a:latin typeface="Calibri"/>
                <a:ea typeface="Calibri"/>
                <a:cs typeface="Calibri"/>
                <a:sym typeface="Calibri"/>
              </a:defRPr>
            </a:lvl8pPr>
            <a:lvl9pPr indent="-25400" lvl="8" marL="16827500" marR="0" rtl="0" algn="l">
              <a:lnSpc>
                <a:spcPct val="90000"/>
              </a:lnSpc>
              <a:spcBef>
                <a:spcPts val="2300"/>
              </a:spcBef>
              <a:spcAft>
                <a:spcPts val="0"/>
              </a:spcAft>
              <a:buClr>
                <a:schemeClr val="dk1"/>
              </a:buClr>
              <a:buSzPts val="3100"/>
              <a:buFont typeface="Arial"/>
              <a:buNone/>
              <a:defRPr b="0" i="0" sz="9200" u="none" cap="none" strike="noStrike">
                <a:solidFill>
                  <a:schemeClr val="dk1"/>
                </a:solidFill>
                <a:latin typeface="Calibri"/>
                <a:ea typeface="Calibri"/>
                <a:cs typeface="Calibri"/>
                <a:sym typeface="Calibri"/>
              </a:defRPr>
            </a:lvl9pPr>
          </a:lstStyle>
          <a:p/>
        </p:txBody>
      </p:sp>
      <p:sp>
        <p:nvSpPr>
          <p:cNvPr id="86" name="Shape 86"/>
          <p:cNvSpPr txBox="1"/>
          <p:nvPr>
            <p:ph idx="1" type="body"/>
          </p:nvPr>
        </p:nvSpPr>
        <p:spPr>
          <a:xfrm>
            <a:off x="3023237" y="9875520"/>
            <a:ext cx="14156100" cy="18295500"/>
          </a:xfrm>
          <a:prstGeom prst="rect">
            <a:avLst/>
          </a:prstGeom>
          <a:noFill/>
          <a:ln>
            <a:noFill/>
          </a:ln>
        </p:spPr>
        <p:txBody>
          <a:bodyPr anchorCtr="0" anchor="t" bIns="200275" lIns="200275" spcFirstLastPara="1" rIns="200275" wrap="square" tIns="200275"/>
          <a:lstStyle>
            <a:lvl1pPr indent="-228600" lvl="0" marL="457200" marR="0" rtl="0" algn="l">
              <a:lnSpc>
                <a:spcPct val="90000"/>
              </a:lnSpc>
              <a:spcBef>
                <a:spcPts val="4600"/>
              </a:spcBef>
              <a:spcAft>
                <a:spcPts val="0"/>
              </a:spcAft>
              <a:buClr>
                <a:schemeClr val="dk1"/>
              </a:buClr>
              <a:buSzPts val="12900"/>
              <a:buFont typeface="Arial"/>
              <a:buNone/>
              <a:defRPr b="0" i="0" sz="7400" u="none" cap="none" strike="noStrike">
                <a:solidFill>
                  <a:schemeClr val="dk1"/>
                </a:solidFill>
                <a:latin typeface="Calibri"/>
                <a:ea typeface="Calibri"/>
                <a:cs typeface="Calibri"/>
                <a:sym typeface="Calibri"/>
              </a:defRPr>
            </a:lvl1pPr>
            <a:lvl2pPr indent="-228600" lvl="1" marL="914400" marR="0" rtl="0" algn="l">
              <a:lnSpc>
                <a:spcPct val="90000"/>
              </a:lnSpc>
              <a:spcBef>
                <a:spcPts val="2300"/>
              </a:spcBef>
              <a:spcAft>
                <a:spcPts val="0"/>
              </a:spcAft>
              <a:buClr>
                <a:schemeClr val="dk1"/>
              </a:buClr>
              <a:buSzPts val="11000"/>
              <a:buFont typeface="Arial"/>
              <a:buNone/>
              <a:defRPr b="0" i="0" sz="6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2300"/>
              </a:spcBef>
              <a:spcAft>
                <a:spcPts val="0"/>
              </a:spcAft>
              <a:buClr>
                <a:schemeClr val="dk1"/>
              </a:buClr>
              <a:buSzPts val="9200"/>
              <a:buFont typeface="Arial"/>
              <a:buNone/>
              <a:defRPr b="0" i="0" sz="5500" u="none" cap="none" strike="noStrike">
                <a:solidFill>
                  <a:schemeClr val="dk1"/>
                </a:solidFill>
                <a:latin typeface="Calibri"/>
                <a:ea typeface="Calibri"/>
                <a:cs typeface="Calibri"/>
                <a:sym typeface="Calibri"/>
              </a:defRPr>
            </a:lvl3pPr>
            <a:lvl4pPr indent="-228600" lvl="3" marL="1828800" marR="0" rtl="0" algn="l">
              <a:lnSpc>
                <a:spcPct val="90000"/>
              </a:lnSpc>
              <a:spcBef>
                <a:spcPts val="2300"/>
              </a:spcBef>
              <a:spcAft>
                <a:spcPts val="0"/>
              </a:spcAft>
              <a:buClr>
                <a:schemeClr val="dk1"/>
              </a:buClr>
              <a:buSzPts val="8300"/>
              <a:buFont typeface="Arial"/>
              <a:buNone/>
              <a:defRPr b="0" i="0" sz="4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2300"/>
              </a:spcBef>
              <a:spcAft>
                <a:spcPts val="0"/>
              </a:spcAft>
              <a:buClr>
                <a:schemeClr val="dk1"/>
              </a:buClr>
              <a:buSzPts val="8300"/>
              <a:buFont typeface="Arial"/>
              <a:buNone/>
              <a:defRPr b="0" i="0" sz="4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2300"/>
              </a:spcBef>
              <a:spcAft>
                <a:spcPts val="0"/>
              </a:spcAft>
              <a:buClr>
                <a:schemeClr val="dk1"/>
              </a:buClr>
              <a:buSzPts val="8300"/>
              <a:buFont typeface="Arial"/>
              <a:buNone/>
              <a:defRPr b="0" i="0" sz="4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2300"/>
              </a:spcBef>
              <a:spcAft>
                <a:spcPts val="0"/>
              </a:spcAft>
              <a:buClr>
                <a:schemeClr val="dk1"/>
              </a:buClr>
              <a:buSzPts val="8300"/>
              <a:buFont typeface="Arial"/>
              <a:buNone/>
              <a:defRPr b="0" i="0" sz="4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2300"/>
              </a:spcBef>
              <a:spcAft>
                <a:spcPts val="0"/>
              </a:spcAft>
              <a:buClr>
                <a:schemeClr val="dk1"/>
              </a:buClr>
              <a:buSzPts val="8300"/>
              <a:buFont typeface="Arial"/>
              <a:buNone/>
              <a:defRPr b="0" i="0" sz="4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2300"/>
              </a:spcBef>
              <a:spcAft>
                <a:spcPts val="0"/>
              </a:spcAft>
              <a:buClr>
                <a:schemeClr val="dk1"/>
              </a:buClr>
              <a:buSzPts val="8300"/>
              <a:buFont typeface="Arial"/>
              <a:buNone/>
              <a:defRPr b="0" i="0" sz="4600" u="none" cap="none" strike="noStrike">
                <a:solidFill>
                  <a:schemeClr val="dk1"/>
                </a:solidFill>
                <a:latin typeface="Calibri"/>
                <a:ea typeface="Calibri"/>
                <a:cs typeface="Calibri"/>
                <a:sym typeface="Calibri"/>
              </a:defRPr>
            </a:lvl9pPr>
          </a:lstStyle>
          <a:p/>
        </p:txBody>
      </p:sp>
      <p:sp>
        <p:nvSpPr>
          <p:cNvPr id="87" name="Shape 87"/>
          <p:cNvSpPr txBox="1"/>
          <p:nvPr>
            <p:ph idx="10" type="dt"/>
          </p:nvPr>
        </p:nvSpPr>
        <p:spPr>
          <a:xfrm>
            <a:off x="3017520" y="30510488"/>
            <a:ext cx="9875400" cy="1752600"/>
          </a:xfrm>
          <a:prstGeom prst="rect">
            <a:avLst/>
          </a:prstGeom>
          <a:noFill/>
          <a:ln>
            <a:noFill/>
          </a:ln>
        </p:spPr>
        <p:txBody>
          <a:bodyPr anchorCtr="0" anchor="ctr" bIns="200275" lIns="200275" spcFirstLastPara="1" rIns="200275" wrap="square" tIns="200275"/>
          <a:lstStyle>
            <a:lvl1pPr indent="0" lvl="0" marL="0" marR="0" rtl="0" algn="l">
              <a:spcBef>
                <a:spcPts val="0"/>
              </a:spcBef>
              <a:spcAft>
                <a:spcPts val="0"/>
              </a:spcAft>
              <a:buSzPts val="3100"/>
              <a:buNone/>
              <a:defRPr b="0" i="0" sz="5500" u="none" cap="none" strike="noStrike">
                <a:solidFill>
                  <a:srgbClr val="888888"/>
                </a:solidFill>
                <a:latin typeface="Calibri"/>
                <a:ea typeface="Calibri"/>
                <a:cs typeface="Calibri"/>
                <a:sym typeface="Calibri"/>
              </a:defRPr>
            </a:lvl1pPr>
            <a:lvl2pPr indent="-12700" lvl="1" marL="1879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2pPr>
            <a:lvl3pPr indent="-12700" lvl="2" marL="37465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3pPr>
            <a:lvl4pPr indent="-12700" lvl="3" marL="5626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4pPr>
            <a:lvl5pPr indent="-12700" lvl="4" marL="74930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5pPr>
            <a:lvl6pPr indent="-25400" lvl="5" marL="9372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6pPr>
            <a:lvl7pPr indent="-12700" lvl="6" marL="112522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7pPr>
            <a:lvl8pPr indent="-12700" lvl="7" marL="13119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8pPr>
            <a:lvl9pPr indent="0" lvl="8" marL="149987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9pPr>
          </a:lstStyle>
          <a:p/>
        </p:txBody>
      </p:sp>
      <p:sp>
        <p:nvSpPr>
          <p:cNvPr id="88" name="Shape 88"/>
          <p:cNvSpPr txBox="1"/>
          <p:nvPr>
            <p:ph idx="11" type="ftr"/>
          </p:nvPr>
        </p:nvSpPr>
        <p:spPr>
          <a:xfrm>
            <a:off x="14538960" y="30510488"/>
            <a:ext cx="14813400" cy="1752600"/>
          </a:xfrm>
          <a:prstGeom prst="rect">
            <a:avLst/>
          </a:prstGeom>
          <a:noFill/>
          <a:ln>
            <a:noFill/>
          </a:ln>
        </p:spPr>
        <p:txBody>
          <a:bodyPr anchorCtr="0" anchor="ctr" bIns="200275" lIns="200275" spcFirstLastPara="1" rIns="200275" wrap="square" tIns="200275"/>
          <a:lstStyle>
            <a:lvl1pPr indent="0" lvl="0" marL="0" marR="0" rtl="0" algn="ctr">
              <a:spcBef>
                <a:spcPts val="0"/>
              </a:spcBef>
              <a:spcAft>
                <a:spcPts val="0"/>
              </a:spcAft>
              <a:buSzPts val="3100"/>
              <a:buNone/>
              <a:defRPr b="0" i="0" sz="5500" u="none" cap="none" strike="noStrike">
                <a:solidFill>
                  <a:srgbClr val="888888"/>
                </a:solidFill>
                <a:latin typeface="Calibri"/>
                <a:ea typeface="Calibri"/>
                <a:cs typeface="Calibri"/>
                <a:sym typeface="Calibri"/>
              </a:defRPr>
            </a:lvl1pPr>
            <a:lvl2pPr indent="-12700" lvl="1" marL="1879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2pPr>
            <a:lvl3pPr indent="-12700" lvl="2" marL="37465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3pPr>
            <a:lvl4pPr indent="-12700" lvl="3" marL="5626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4pPr>
            <a:lvl5pPr indent="-12700" lvl="4" marL="74930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5pPr>
            <a:lvl6pPr indent="-25400" lvl="5" marL="9372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6pPr>
            <a:lvl7pPr indent="-12700" lvl="6" marL="112522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7pPr>
            <a:lvl8pPr indent="-12700" lvl="7" marL="13119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8pPr>
            <a:lvl9pPr indent="0" lvl="8" marL="149987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9pPr>
          </a:lstStyle>
          <a:p/>
        </p:txBody>
      </p:sp>
      <p:sp>
        <p:nvSpPr>
          <p:cNvPr id="89" name="Shape 89"/>
          <p:cNvSpPr txBox="1"/>
          <p:nvPr>
            <p:ph idx="12" type="sldNum"/>
          </p:nvPr>
        </p:nvSpPr>
        <p:spPr>
          <a:xfrm>
            <a:off x="30998161" y="30510488"/>
            <a:ext cx="9875400" cy="1752600"/>
          </a:xfrm>
          <a:prstGeom prst="rect">
            <a:avLst/>
          </a:prstGeom>
          <a:noFill/>
          <a:ln>
            <a:noFill/>
          </a:ln>
        </p:spPr>
        <p:txBody>
          <a:bodyPr anchorCtr="0" anchor="ctr" bIns="100100" lIns="200275" spcFirstLastPara="1" rIns="200275" wrap="square" tIns="100100">
            <a:noAutofit/>
          </a:bodyPr>
          <a:lstStyle>
            <a:lvl1pPr indent="0" lvl="0" marL="0" marR="0" rtl="0" algn="r">
              <a:spcBef>
                <a:spcPts val="0"/>
              </a:spcBef>
              <a:buNone/>
              <a:defRPr b="0" i="0" sz="5500" u="none" cap="none" strike="noStrike">
                <a:solidFill>
                  <a:srgbClr val="888888"/>
                </a:solidFill>
                <a:latin typeface="Calibri"/>
                <a:ea typeface="Calibri"/>
                <a:cs typeface="Calibri"/>
                <a:sym typeface="Calibri"/>
              </a:defRPr>
            </a:lvl1pPr>
            <a:lvl2pPr indent="0" lvl="1" marL="0" marR="0" rtl="0" algn="r">
              <a:spcBef>
                <a:spcPts val="0"/>
              </a:spcBef>
              <a:buNone/>
              <a:defRPr b="0" i="0" sz="5500" u="none" cap="none" strike="noStrike">
                <a:solidFill>
                  <a:srgbClr val="888888"/>
                </a:solidFill>
                <a:latin typeface="Calibri"/>
                <a:ea typeface="Calibri"/>
                <a:cs typeface="Calibri"/>
                <a:sym typeface="Calibri"/>
              </a:defRPr>
            </a:lvl2pPr>
            <a:lvl3pPr indent="0" lvl="2" marL="0" marR="0" rtl="0" algn="r">
              <a:spcBef>
                <a:spcPts val="0"/>
              </a:spcBef>
              <a:buNone/>
              <a:defRPr b="0" i="0" sz="5500" u="none" cap="none" strike="noStrike">
                <a:solidFill>
                  <a:srgbClr val="888888"/>
                </a:solidFill>
                <a:latin typeface="Calibri"/>
                <a:ea typeface="Calibri"/>
                <a:cs typeface="Calibri"/>
                <a:sym typeface="Calibri"/>
              </a:defRPr>
            </a:lvl3pPr>
            <a:lvl4pPr indent="0" lvl="3" marL="0" marR="0" rtl="0" algn="r">
              <a:spcBef>
                <a:spcPts val="0"/>
              </a:spcBef>
              <a:buNone/>
              <a:defRPr b="0" i="0" sz="5500" u="none" cap="none" strike="noStrike">
                <a:solidFill>
                  <a:srgbClr val="888888"/>
                </a:solidFill>
                <a:latin typeface="Calibri"/>
                <a:ea typeface="Calibri"/>
                <a:cs typeface="Calibri"/>
                <a:sym typeface="Calibri"/>
              </a:defRPr>
            </a:lvl4pPr>
            <a:lvl5pPr indent="0" lvl="4" marL="0" marR="0" rtl="0" algn="r">
              <a:spcBef>
                <a:spcPts val="0"/>
              </a:spcBef>
              <a:buNone/>
              <a:defRPr b="0" i="0" sz="5500" u="none" cap="none" strike="noStrike">
                <a:solidFill>
                  <a:srgbClr val="888888"/>
                </a:solidFill>
                <a:latin typeface="Calibri"/>
                <a:ea typeface="Calibri"/>
                <a:cs typeface="Calibri"/>
                <a:sym typeface="Calibri"/>
              </a:defRPr>
            </a:lvl5pPr>
            <a:lvl6pPr indent="0" lvl="5" marL="0" marR="0" rtl="0" algn="r">
              <a:spcBef>
                <a:spcPts val="0"/>
              </a:spcBef>
              <a:buNone/>
              <a:defRPr b="0" i="0" sz="5500" u="none" cap="none" strike="noStrike">
                <a:solidFill>
                  <a:srgbClr val="888888"/>
                </a:solidFill>
                <a:latin typeface="Calibri"/>
                <a:ea typeface="Calibri"/>
                <a:cs typeface="Calibri"/>
                <a:sym typeface="Calibri"/>
              </a:defRPr>
            </a:lvl6pPr>
            <a:lvl7pPr indent="0" lvl="6" marL="0" marR="0" rtl="0" algn="r">
              <a:spcBef>
                <a:spcPts val="0"/>
              </a:spcBef>
              <a:buNone/>
              <a:defRPr b="0" i="0" sz="5500" u="none" cap="none" strike="noStrike">
                <a:solidFill>
                  <a:srgbClr val="888888"/>
                </a:solidFill>
                <a:latin typeface="Calibri"/>
                <a:ea typeface="Calibri"/>
                <a:cs typeface="Calibri"/>
                <a:sym typeface="Calibri"/>
              </a:defRPr>
            </a:lvl7pPr>
            <a:lvl8pPr indent="0" lvl="7" marL="0" marR="0" rtl="0" algn="r">
              <a:spcBef>
                <a:spcPts val="0"/>
              </a:spcBef>
              <a:buNone/>
              <a:defRPr b="0" i="0" sz="5500" u="none" cap="none" strike="noStrike">
                <a:solidFill>
                  <a:srgbClr val="888888"/>
                </a:solidFill>
                <a:latin typeface="Calibri"/>
                <a:ea typeface="Calibri"/>
                <a:cs typeface="Calibri"/>
                <a:sym typeface="Calibri"/>
              </a:defRPr>
            </a:lvl8pPr>
            <a:lvl9pPr indent="0" lvl="8" marL="0" marR="0" rtl="0" algn="r">
              <a:spcBef>
                <a:spcPts val="0"/>
              </a:spcBef>
              <a:buNone/>
              <a:defRPr b="0" i="0" sz="55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0" name="Shape 90"/>
        <p:cNvGrpSpPr/>
        <p:nvPr/>
      </p:nvGrpSpPr>
      <p:grpSpPr>
        <a:xfrm>
          <a:off x="0" y="0"/>
          <a:ext cx="0" cy="0"/>
          <a:chOff x="0" y="0"/>
          <a:chExt cx="0" cy="0"/>
        </a:xfrm>
      </p:grpSpPr>
      <p:sp>
        <p:nvSpPr>
          <p:cNvPr id="91" name="Shape 91"/>
          <p:cNvSpPr txBox="1"/>
          <p:nvPr>
            <p:ph type="title"/>
          </p:nvPr>
        </p:nvSpPr>
        <p:spPr>
          <a:xfrm>
            <a:off x="3017520" y="1752608"/>
            <a:ext cx="37856100" cy="6362700"/>
          </a:xfrm>
          <a:prstGeom prst="rect">
            <a:avLst/>
          </a:prstGeom>
          <a:noFill/>
          <a:ln>
            <a:noFill/>
          </a:ln>
        </p:spPr>
        <p:txBody>
          <a:bodyPr anchorCtr="0" anchor="ctr" bIns="200275" lIns="200275" spcFirstLastPara="1" rIns="200275" wrap="square" tIns="200275"/>
          <a:lstStyle>
            <a:lvl1pPr indent="0" lvl="0" marL="0" marR="0" rtl="0" algn="l">
              <a:lnSpc>
                <a:spcPct val="90000"/>
              </a:lnSpc>
              <a:spcBef>
                <a:spcPts val="0"/>
              </a:spcBef>
              <a:spcAft>
                <a:spcPts val="0"/>
              </a:spcAft>
              <a:buClr>
                <a:schemeClr val="dk1"/>
              </a:buClr>
              <a:buSzPts val="3100"/>
              <a:buFont typeface="Calibri"/>
              <a:buNone/>
              <a:defRPr b="0" i="0" sz="20200" u="none" cap="none" strike="noStrike">
                <a:solidFill>
                  <a:schemeClr val="dk1"/>
                </a:solidFill>
                <a:latin typeface="Calibri"/>
                <a:ea typeface="Calibri"/>
                <a:cs typeface="Calibri"/>
                <a:sym typeface="Calibri"/>
              </a:defRPr>
            </a:lvl1pPr>
            <a:lvl2pPr indent="0" lvl="1">
              <a:spcBef>
                <a:spcPts val="0"/>
              </a:spcBef>
              <a:spcAft>
                <a:spcPts val="0"/>
              </a:spcAft>
              <a:buSzPts val="3100"/>
              <a:buNone/>
              <a:defRPr sz="3900"/>
            </a:lvl2pPr>
            <a:lvl3pPr indent="0" lvl="2">
              <a:spcBef>
                <a:spcPts val="0"/>
              </a:spcBef>
              <a:spcAft>
                <a:spcPts val="0"/>
              </a:spcAft>
              <a:buSzPts val="3100"/>
              <a:buNone/>
              <a:defRPr sz="3900"/>
            </a:lvl3pPr>
            <a:lvl4pPr indent="0" lvl="3">
              <a:spcBef>
                <a:spcPts val="0"/>
              </a:spcBef>
              <a:spcAft>
                <a:spcPts val="0"/>
              </a:spcAft>
              <a:buSzPts val="3100"/>
              <a:buNone/>
              <a:defRPr sz="3900"/>
            </a:lvl4pPr>
            <a:lvl5pPr indent="0" lvl="4">
              <a:spcBef>
                <a:spcPts val="0"/>
              </a:spcBef>
              <a:spcAft>
                <a:spcPts val="0"/>
              </a:spcAft>
              <a:buSzPts val="3100"/>
              <a:buNone/>
              <a:defRPr sz="3900"/>
            </a:lvl5pPr>
            <a:lvl6pPr indent="0" lvl="5">
              <a:spcBef>
                <a:spcPts val="0"/>
              </a:spcBef>
              <a:spcAft>
                <a:spcPts val="0"/>
              </a:spcAft>
              <a:buSzPts val="3100"/>
              <a:buNone/>
              <a:defRPr sz="3900"/>
            </a:lvl6pPr>
            <a:lvl7pPr indent="0" lvl="6">
              <a:spcBef>
                <a:spcPts val="0"/>
              </a:spcBef>
              <a:spcAft>
                <a:spcPts val="0"/>
              </a:spcAft>
              <a:buSzPts val="3100"/>
              <a:buNone/>
              <a:defRPr sz="3900"/>
            </a:lvl7pPr>
            <a:lvl8pPr indent="0" lvl="7">
              <a:spcBef>
                <a:spcPts val="0"/>
              </a:spcBef>
              <a:spcAft>
                <a:spcPts val="0"/>
              </a:spcAft>
              <a:buSzPts val="3100"/>
              <a:buNone/>
              <a:defRPr sz="3900"/>
            </a:lvl8pPr>
            <a:lvl9pPr indent="0" lvl="8">
              <a:spcBef>
                <a:spcPts val="0"/>
              </a:spcBef>
              <a:spcAft>
                <a:spcPts val="0"/>
              </a:spcAft>
              <a:buSzPts val="3100"/>
              <a:buNone/>
              <a:defRPr sz="3900"/>
            </a:lvl9pPr>
          </a:lstStyle>
          <a:p/>
        </p:txBody>
      </p:sp>
      <p:sp>
        <p:nvSpPr>
          <p:cNvPr id="92" name="Shape 92"/>
          <p:cNvSpPr txBox="1"/>
          <p:nvPr>
            <p:ph idx="1" type="body"/>
          </p:nvPr>
        </p:nvSpPr>
        <p:spPr>
          <a:xfrm rot="5400000">
            <a:off x="11502479" y="278100"/>
            <a:ext cx="20886300" cy="37856100"/>
          </a:xfrm>
          <a:prstGeom prst="rect">
            <a:avLst/>
          </a:prstGeom>
          <a:noFill/>
          <a:ln>
            <a:noFill/>
          </a:ln>
        </p:spPr>
        <p:txBody>
          <a:bodyPr anchorCtr="0" anchor="t" bIns="200275" lIns="200275" spcFirstLastPara="1" rIns="200275" wrap="square" tIns="200275"/>
          <a:lstStyle>
            <a:lvl1pPr indent="-1047750" lvl="0" marL="457200" marR="0" rtl="0" algn="l">
              <a:lnSpc>
                <a:spcPct val="90000"/>
              </a:lnSpc>
              <a:spcBef>
                <a:spcPts val="4600"/>
              </a:spcBef>
              <a:spcAft>
                <a:spcPts val="0"/>
              </a:spcAft>
              <a:buClr>
                <a:schemeClr val="dk1"/>
              </a:buClr>
              <a:buSzPts val="12900"/>
              <a:buFont typeface="Arial"/>
              <a:buChar char="•"/>
              <a:defRPr b="0" i="0" sz="12900" u="none" cap="none" strike="noStrike">
                <a:solidFill>
                  <a:schemeClr val="dk1"/>
                </a:solidFill>
                <a:latin typeface="Calibri"/>
                <a:ea typeface="Calibri"/>
                <a:cs typeface="Calibri"/>
                <a:sym typeface="Calibri"/>
              </a:defRPr>
            </a:lvl1pPr>
            <a:lvl2pPr indent="-927100" lvl="1" marL="914400" marR="0" rtl="0" algn="l">
              <a:lnSpc>
                <a:spcPct val="90000"/>
              </a:lnSpc>
              <a:spcBef>
                <a:spcPts val="23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2pPr>
            <a:lvl3pPr indent="-812800" lvl="2" marL="1371600" marR="0" rtl="0" algn="l">
              <a:lnSpc>
                <a:spcPct val="90000"/>
              </a:lnSpc>
              <a:spcBef>
                <a:spcPts val="230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3pPr>
            <a:lvl4pPr indent="-755650" lvl="3" marL="18288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4pPr>
            <a:lvl5pPr indent="-755650" lvl="4" marL="22860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5pPr>
            <a:lvl6pPr indent="-755650" lvl="5" marL="27432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6pPr>
            <a:lvl7pPr indent="-755650" lvl="6" marL="32004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7pPr>
            <a:lvl8pPr indent="-755650" lvl="7" marL="36576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8pPr>
            <a:lvl9pPr indent="-755650" lvl="8" marL="41148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9pPr>
          </a:lstStyle>
          <a:p/>
        </p:txBody>
      </p:sp>
      <p:sp>
        <p:nvSpPr>
          <p:cNvPr id="93" name="Shape 93"/>
          <p:cNvSpPr txBox="1"/>
          <p:nvPr>
            <p:ph idx="10" type="dt"/>
          </p:nvPr>
        </p:nvSpPr>
        <p:spPr>
          <a:xfrm>
            <a:off x="3017520" y="30510488"/>
            <a:ext cx="9875400" cy="1752600"/>
          </a:xfrm>
          <a:prstGeom prst="rect">
            <a:avLst/>
          </a:prstGeom>
          <a:noFill/>
          <a:ln>
            <a:noFill/>
          </a:ln>
        </p:spPr>
        <p:txBody>
          <a:bodyPr anchorCtr="0" anchor="ctr" bIns="200275" lIns="200275" spcFirstLastPara="1" rIns="200275" wrap="square" tIns="200275"/>
          <a:lstStyle>
            <a:lvl1pPr indent="0" lvl="0" marL="0" marR="0" rtl="0" algn="l">
              <a:spcBef>
                <a:spcPts val="0"/>
              </a:spcBef>
              <a:spcAft>
                <a:spcPts val="0"/>
              </a:spcAft>
              <a:buSzPts val="3100"/>
              <a:buNone/>
              <a:defRPr b="0" i="0" sz="5500" u="none" cap="none" strike="noStrike">
                <a:solidFill>
                  <a:srgbClr val="888888"/>
                </a:solidFill>
                <a:latin typeface="Calibri"/>
                <a:ea typeface="Calibri"/>
                <a:cs typeface="Calibri"/>
                <a:sym typeface="Calibri"/>
              </a:defRPr>
            </a:lvl1pPr>
            <a:lvl2pPr indent="-12700" lvl="1" marL="1879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2pPr>
            <a:lvl3pPr indent="-12700" lvl="2" marL="37465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3pPr>
            <a:lvl4pPr indent="-12700" lvl="3" marL="5626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4pPr>
            <a:lvl5pPr indent="-12700" lvl="4" marL="74930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5pPr>
            <a:lvl6pPr indent="-25400" lvl="5" marL="9372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6pPr>
            <a:lvl7pPr indent="-12700" lvl="6" marL="112522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7pPr>
            <a:lvl8pPr indent="-12700" lvl="7" marL="13119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8pPr>
            <a:lvl9pPr indent="0" lvl="8" marL="149987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9pPr>
          </a:lstStyle>
          <a:p/>
        </p:txBody>
      </p:sp>
      <p:sp>
        <p:nvSpPr>
          <p:cNvPr id="94" name="Shape 94"/>
          <p:cNvSpPr txBox="1"/>
          <p:nvPr>
            <p:ph idx="11" type="ftr"/>
          </p:nvPr>
        </p:nvSpPr>
        <p:spPr>
          <a:xfrm>
            <a:off x="14538960" y="30510488"/>
            <a:ext cx="14813400" cy="1752600"/>
          </a:xfrm>
          <a:prstGeom prst="rect">
            <a:avLst/>
          </a:prstGeom>
          <a:noFill/>
          <a:ln>
            <a:noFill/>
          </a:ln>
        </p:spPr>
        <p:txBody>
          <a:bodyPr anchorCtr="0" anchor="ctr" bIns="200275" lIns="200275" spcFirstLastPara="1" rIns="200275" wrap="square" tIns="200275"/>
          <a:lstStyle>
            <a:lvl1pPr indent="0" lvl="0" marL="0" marR="0" rtl="0" algn="ctr">
              <a:spcBef>
                <a:spcPts val="0"/>
              </a:spcBef>
              <a:spcAft>
                <a:spcPts val="0"/>
              </a:spcAft>
              <a:buSzPts val="3100"/>
              <a:buNone/>
              <a:defRPr b="0" i="0" sz="5500" u="none" cap="none" strike="noStrike">
                <a:solidFill>
                  <a:srgbClr val="888888"/>
                </a:solidFill>
                <a:latin typeface="Calibri"/>
                <a:ea typeface="Calibri"/>
                <a:cs typeface="Calibri"/>
                <a:sym typeface="Calibri"/>
              </a:defRPr>
            </a:lvl1pPr>
            <a:lvl2pPr indent="-12700" lvl="1" marL="1879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2pPr>
            <a:lvl3pPr indent="-12700" lvl="2" marL="37465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3pPr>
            <a:lvl4pPr indent="-12700" lvl="3" marL="5626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4pPr>
            <a:lvl5pPr indent="-12700" lvl="4" marL="74930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5pPr>
            <a:lvl6pPr indent="-25400" lvl="5" marL="9372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6pPr>
            <a:lvl7pPr indent="-12700" lvl="6" marL="112522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7pPr>
            <a:lvl8pPr indent="-12700" lvl="7" marL="13119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8pPr>
            <a:lvl9pPr indent="0" lvl="8" marL="149987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9pPr>
          </a:lstStyle>
          <a:p/>
        </p:txBody>
      </p:sp>
      <p:sp>
        <p:nvSpPr>
          <p:cNvPr id="95" name="Shape 95"/>
          <p:cNvSpPr txBox="1"/>
          <p:nvPr>
            <p:ph idx="12" type="sldNum"/>
          </p:nvPr>
        </p:nvSpPr>
        <p:spPr>
          <a:xfrm>
            <a:off x="30998161" y="30510488"/>
            <a:ext cx="9875400" cy="1752600"/>
          </a:xfrm>
          <a:prstGeom prst="rect">
            <a:avLst/>
          </a:prstGeom>
          <a:noFill/>
          <a:ln>
            <a:noFill/>
          </a:ln>
        </p:spPr>
        <p:txBody>
          <a:bodyPr anchorCtr="0" anchor="ctr" bIns="100100" lIns="200275" spcFirstLastPara="1" rIns="200275" wrap="square" tIns="100100">
            <a:noAutofit/>
          </a:bodyPr>
          <a:lstStyle>
            <a:lvl1pPr indent="0" lvl="0" marL="0" marR="0" rtl="0" algn="r">
              <a:spcBef>
                <a:spcPts val="0"/>
              </a:spcBef>
              <a:buNone/>
              <a:defRPr b="0" i="0" sz="5500" u="none" cap="none" strike="noStrike">
                <a:solidFill>
                  <a:srgbClr val="888888"/>
                </a:solidFill>
                <a:latin typeface="Calibri"/>
                <a:ea typeface="Calibri"/>
                <a:cs typeface="Calibri"/>
                <a:sym typeface="Calibri"/>
              </a:defRPr>
            </a:lvl1pPr>
            <a:lvl2pPr indent="0" lvl="1" marL="0" marR="0" rtl="0" algn="r">
              <a:spcBef>
                <a:spcPts val="0"/>
              </a:spcBef>
              <a:buNone/>
              <a:defRPr b="0" i="0" sz="5500" u="none" cap="none" strike="noStrike">
                <a:solidFill>
                  <a:srgbClr val="888888"/>
                </a:solidFill>
                <a:latin typeface="Calibri"/>
                <a:ea typeface="Calibri"/>
                <a:cs typeface="Calibri"/>
                <a:sym typeface="Calibri"/>
              </a:defRPr>
            </a:lvl2pPr>
            <a:lvl3pPr indent="0" lvl="2" marL="0" marR="0" rtl="0" algn="r">
              <a:spcBef>
                <a:spcPts val="0"/>
              </a:spcBef>
              <a:buNone/>
              <a:defRPr b="0" i="0" sz="5500" u="none" cap="none" strike="noStrike">
                <a:solidFill>
                  <a:srgbClr val="888888"/>
                </a:solidFill>
                <a:latin typeface="Calibri"/>
                <a:ea typeface="Calibri"/>
                <a:cs typeface="Calibri"/>
                <a:sym typeface="Calibri"/>
              </a:defRPr>
            </a:lvl3pPr>
            <a:lvl4pPr indent="0" lvl="3" marL="0" marR="0" rtl="0" algn="r">
              <a:spcBef>
                <a:spcPts val="0"/>
              </a:spcBef>
              <a:buNone/>
              <a:defRPr b="0" i="0" sz="5500" u="none" cap="none" strike="noStrike">
                <a:solidFill>
                  <a:srgbClr val="888888"/>
                </a:solidFill>
                <a:latin typeface="Calibri"/>
                <a:ea typeface="Calibri"/>
                <a:cs typeface="Calibri"/>
                <a:sym typeface="Calibri"/>
              </a:defRPr>
            </a:lvl4pPr>
            <a:lvl5pPr indent="0" lvl="4" marL="0" marR="0" rtl="0" algn="r">
              <a:spcBef>
                <a:spcPts val="0"/>
              </a:spcBef>
              <a:buNone/>
              <a:defRPr b="0" i="0" sz="5500" u="none" cap="none" strike="noStrike">
                <a:solidFill>
                  <a:srgbClr val="888888"/>
                </a:solidFill>
                <a:latin typeface="Calibri"/>
                <a:ea typeface="Calibri"/>
                <a:cs typeface="Calibri"/>
                <a:sym typeface="Calibri"/>
              </a:defRPr>
            </a:lvl5pPr>
            <a:lvl6pPr indent="0" lvl="5" marL="0" marR="0" rtl="0" algn="r">
              <a:spcBef>
                <a:spcPts val="0"/>
              </a:spcBef>
              <a:buNone/>
              <a:defRPr b="0" i="0" sz="5500" u="none" cap="none" strike="noStrike">
                <a:solidFill>
                  <a:srgbClr val="888888"/>
                </a:solidFill>
                <a:latin typeface="Calibri"/>
                <a:ea typeface="Calibri"/>
                <a:cs typeface="Calibri"/>
                <a:sym typeface="Calibri"/>
              </a:defRPr>
            </a:lvl6pPr>
            <a:lvl7pPr indent="0" lvl="6" marL="0" marR="0" rtl="0" algn="r">
              <a:spcBef>
                <a:spcPts val="0"/>
              </a:spcBef>
              <a:buNone/>
              <a:defRPr b="0" i="0" sz="5500" u="none" cap="none" strike="noStrike">
                <a:solidFill>
                  <a:srgbClr val="888888"/>
                </a:solidFill>
                <a:latin typeface="Calibri"/>
                <a:ea typeface="Calibri"/>
                <a:cs typeface="Calibri"/>
                <a:sym typeface="Calibri"/>
              </a:defRPr>
            </a:lvl7pPr>
            <a:lvl8pPr indent="0" lvl="7" marL="0" marR="0" rtl="0" algn="r">
              <a:spcBef>
                <a:spcPts val="0"/>
              </a:spcBef>
              <a:buNone/>
              <a:defRPr b="0" i="0" sz="5500" u="none" cap="none" strike="noStrike">
                <a:solidFill>
                  <a:srgbClr val="888888"/>
                </a:solidFill>
                <a:latin typeface="Calibri"/>
                <a:ea typeface="Calibri"/>
                <a:cs typeface="Calibri"/>
                <a:sym typeface="Calibri"/>
              </a:defRPr>
            </a:lvl8pPr>
            <a:lvl9pPr indent="0" lvl="8" marL="0" marR="0" rtl="0" algn="r">
              <a:spcBef>
                <a:spcPts val="0"/>
              </a:spcBef>
              <a:buNone/>
              <a:defRPr b="0" i="0" sz="55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Shape 97"/>
          <p:cNvSpPr txBox="1"/>
          <p:nvPr>
            <p:ph type="title"/>
          </p:nvPr>
        </p:nvSpPr>
        <p:spPr>
          <a:xfrm rot="5400000">
            <a:off x="22193282" y="10968900"/>
            <a:ext cx="27896700" cy="9464100"/>
          </a:xfrm>
          <a:prstGeom prst="rect">
            <a:avLst/>
          </a:prstGeom>
          <a:noFill/>
          <a:ln>
            <a:noFill/>
          </a:ln>
        </p:spPr>
        <p:txBody>
          <a:bodyPr anchorCtr="0" anchor="ctr" bIns="200275" lIns="200275" spcFirstLastPara="1" rIns="200275" wrap="square" tIns="200275"/>
          <a:lstStyle>
            <a:lvl1pPr indent="0" lvl="0" marL="0" marR="0" rtl="0" algn="l">
              <a:lnSpc>
                <a:spcPct val="90000"/>
              </a:lnSpc>
              <a:spcBef>
                <a:spcPts val="0"/>
              </a:spcBef>
              <a:spcAft>
                <a:spcPts val="0"/>
              </a:spcAft>
              <a:buClr>
                <a:schemeClr val="dk1"/>
              </a:buClr>
              <a:buSzPts val="3100"/>
              <a:buFont typeface="Calibri"/>
              <a:buNone/>
              <a:defRPr b="0" i="0" sz="20200" u="none" cap="none" strike="noStrike">
                <a:solidFill>
                  <a:schemeClr val="dk1"/>
                </a:solidFill>
                <a:latin typeface="Calibri"/>
                <a:ea typeface="Calibri"/>
                <a:cs typeface="Calibri"/>
                <a:sym typeface="Calibri"/>
              </a:defRPr>
            </a:lvl1pPr>
            <a:lvl2pPr indent="0" lvl="1">
              <a:spcBef>
                <a:spcPts val="0"/>
              </a:spcBef>
              <a:spcAft>
                <a:spcPts val="0"/>
              </a:spcAft>
              <a:buSzPts val="3100"/>
              <a:buNone/>
              <a:defRPr sz="3900"/>
            </a:lvl2pPr>
            <a:lvl3pPr indent="0" lvl="2">
              <a:spcBef>
                <a:spcPts val="0"/>
              </a:spcBef>
              <a:spcAft>
                <a:spcPts val="0"/>
              </a:spcAft>
              <a:buSzPts val="3100"/>
              <a:buNone/>
              <a:defRPr sz="3900"/>
            </a:lvl3pPr>
            <a:lvl4pPr indent="0" lvl="3">
              <a:spcBef>
                <a:spcPts val="0"/>
              </a:spcBef>
              <a:spcAft>
                <a:spcPts val="0"/>
              </a:spcAft>
              <a:buSzPts val="3100"/>
              <a:buNone/>
              <a:defRPr sz="3900"/>
            </a:lvl4pPr>
            <a:lvl5pPr indent="0" lvl="4">
              <a:spcBef>
                <a:spcPts val="0"/>
              </a:spcBef>
              <a:spcAft>
                <a:spcPts val="0"/>
              </a:spcAft>
              <a:buSzPts val="3100"/>
              <a:buNone/>
              <a:defRPr sz="3900"/>
            </a:lvl5pPr>
            <a:lvl6pPr indent="0" lvl="5">
              <a:spcBef>
                <a:spcPts val="0"/>
              </a:spcBef>
              <a:spcAft>
                <a:spcPts val="0"/>
              </a:spcAft>
              <a:buSzPts val="3100"/>
              <a:buNone/>
              <a:defRPr sz="3900"/>
            </a:lvl6pPr>
            <a:lvl7pPr indent="0" lvl="6">
              <a:spcBef>
                <a:spcPts val="0"/>
              </a:spcBef>
              <a:spcAft>
                <a:spcPts val="0"/>
              </a:spcAft>
              <a:buSzPts val="3100"/>
              <a:buNone/>
              <a:defRPr sz="3900"/>
            </a:lvl7pPr>
            <a:lvl8pPr indent="0" lvl="7">
              <a:spcBef>
                <a:spcPts val="0"/>
              </a:spcBef>
              <a:spcAft>
                <a:spcPts val="0"/>
              </a:spcAft>
              <a:buSzPts val="3100"/>
              <a:buNone/>
              <a:defRPr sz="3900"/>
            </a:lvl8pPr>
            <a:lvl9pPr indent="0" lvl="8">
              <a:spcBef>
                <a:spcPts val="0"/>
              </a:spcBef>
              <a:spcAft>
                <a:spcPts val="0"/>
              </a:spcAft>
              <a:buSzPts val="3100"/>
              <a:buNone/>
              <a:defRPr sz="3900"/>
            </a:lvl9pPr>
          </a:lstStyle>
          <a:p/>
        </p:txBody>
      </p:sp>
      <p:sp>
        <p:nvSpPr>
          <p:cNvPr id="98" name="Shape 98"/>
          <p:cNvSpPr txBox="1"/>
          <p:nvPr>
            <p:ph idx="1" type="body"/>
          </p:nvPr>
        </p:nvSpPr>
        <p:spPr>
          <a:xfrm rot="5400000">
            <a:off x="2990854" y="1779150"/>
            <a:ext cx="27896700" cy="27843600"/>
          </a:xfrm>
          <a:prstGeom prst="rect">
            <a:avLst/>
          </a:prstGeom>
          <a:noFill/>
          <a:ln>
            <a:noFill/>
          </a:ln>
        </p:spPr>
        <p:txBody>
          <a:bodyPr anchorCtr="0" anchor="t" bIns="200275" lIns="200275" spcFirstLastPara="1" rIns="200275" wrap="square" tIns="200275"/>
          <a:lstStyle>
            <a:lvl1pPr indent="-1047750" lvl="0" marL="457200" marR="0" rtl="0" algn="l">
              <a:lnSpc>
                <a:spcPct val="90000"/>
              </a:lnSpc>
              <a:spcBef>
                <a:spcPts val="4600"/>
              </a:spcBef>
              <a:spcAft>
                <a:spcPts val="0"/>
              </a:spcAft>
              <a:buClr>
                <a:schemeClr val="dk1"/>
              </a:buClr>
              <a:buSzPts val="12900"/>
              <a:buFont typeface="Arial"/>
              <a:buChar char="•"/>
              <a:defRPr b="0" i="0" sz="12900" u="none" cap="none" strike="noStrike">
                <a:solidFill>
                  <a:schemeClr val="dk1"/>
                </a:solidFill>
                <a:latin typeface="Calibri"/>
                <a:ea typeface="Calibri"/>
                <a:cs typeface="Calibri"/>
                <a:sym typeface="Calibri"/>
              </a:defRPr>
            </a:lvl1pPr>
            <a:lvl2pPr indent="-927100" lvl="1" marL="914400" marR="0" rtl="0" algn="l">
              <a:lnSpc>
                <a:spcPct val="90000"/>
              </a:lnSpc>
              <a:spcBef>
                <a:spcPts val="23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2pPr>
            <a:lvl3pPr indent="-812800" lvl="2" marL="1371600" marR="0" rtl="0" algn="l">
              <a:lnSpc>
                <a:spcPct val="90000"/>
              </a:lnSpc>
              <a:spcBef>
                <a:spcPts val="230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3pPr>
            <a:lvl4pPr indent="-755650" lvl="3" marL="18288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4pPr>
            <a:lvl5pPr indent="-755650" lvl="4" marL="22860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5pPr>
            <a:lvl6pPr indent="-755650" lvl="5" marL="27432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6pPr>
            <a:lvl7pPr indent="-755650" lvl="6" marL="32004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7pPr>
            <a:lvl8pPr indent="-755650" lvl="7" marL="36576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8pPr>
            <a:lvl9pPr indent="-755650" lvl="8" marL="41148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9pPr>
          </a:lstStyle>
          <a:p/>
        </p:txBody>
      </p:sp>
      <p:sp>
        <p:nvSpPr>
          <p:cNvPr id="99" name="Shape 99"/>
          <p:cNvSpPr txBox="1"/>
          <p:nvPr>
            <p:ph idx="10" type="dt"/>
          </p:nvPr>
        </p:nvSpPr>
        <p:spPr>
          <a:xfrm>
            <a:off x="3017520" y="30510488"/>
            <a:ext cx="9875400" cy="1752600"/>
          </a:xfrm>
          <a:prstGeom prst="rect">
            <a:avLst/>
          </a:prstGeom>
          <a:noFill/>
          <a:ln>
            <a:noFill/>
          </a:ln>
        </p:spPr>
        <p:txBody>
          <a:bodyPr anchorCtr="0" anchor="ctr" bIns="200275" lIns="200275" spcFirstLastPara="1" rIns="200275" wrap="square" tIns="200275"/>
          <a:lstStyle>
            <a:lvl1pPr indent="0" lvl="0" marL="0" marR="0" rtl="0" algn="l">
              <a:spcBef>
                <a:spcPts val="0"/>
              </a:spcBef>
              <a:spcAft>
                <a:spcPts val="0"/>
              </a:spcAft>
              <a:buSzPts val="3100"/>
              <a:buNone/>
              <a:defRPr b="0" i="0" sz="5500" u="none" cap="none" strike="noStrike">
                <a:solidFill>
                  <a:srgbClr val="888888"/>
                </a:solidFill>
                <a:latin typeface="Calibri"/>
                <a:ea typeface="Calibri"/>
                <a:cs typeface="Calibri"/>
                <a:sym typeface="Calibri"/>
              </a:defRPr>
            </a:lvl1pPr>
            <a:lvl2pPr indent="-12700" lvl="1" marL="1879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2pPr>
            <a:lvl3pPr indent="-12700" lvl="2" marL="37465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3pPr>
            <a:lvl4pPr indent="-12700" lvl="3" marL="5626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4pPr>
            <a:lvl5pPr indent="-12700" lvl="4" marL="74930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5pPr>
            <a:lvl6pPr indent="-25400" lvl="5" marL="9372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6pPr>
            <a:lvl7pPr indent="-12700" lvl="6" marL="112522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7pPr>
            <a:lvl8pPr indent="-12700" lvl="7" marL="13119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8pPr>
            <a:lvl9pPr indent="0" lvl="8" marL="149987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9pPr>
          </a:lstStyle>
          <a:p/>
        </p:txBody>
      </p:sp>
      <p:sp>
        <p:nvSpPr>
          <p:cNvPr id="100" name="Shape 100"/>
          <p:cNvSpPr txBox="1"/>
          <p:nvPr>
            <p:ph idx="11" type="ftr"/>
          </p:nvPr>
        </p:nvSpPr>
        <p:spPr>
          <a:xfrm>
            <a:off x="14538960" y="30510488"/>
            <a:ext cx="14813400" cy="1752600"/>
          </a:xfrm>
          <a:prstGeom prst="rect">
            <a:avLst/>
          </a:prstGeom>
          <a:noFill/>
          <a:ln>
            <a:noFill/>
          </a:ln>
        </p:spPr>
        <p:txBody>
          <a:bodyPr anchorCtr="0" anchor="ctr" bIns="200275" lIns="200275" spcFirstLastPara="1" rIns="200275" wrap="square" tIns="200275"/>
          <a:lstStyle>
            <a:lvl1pPr indent="0" lvl="0" marL="0" marR="0" rtl="0" algn="ctr">
              <a:spcBef>
                <a:spcPts val="0"/>
              </a:spcBef>
              <a:spcAft>
                <a:spcPts val="0"/>
              </a:spcAft>
              <a:buSzPts val="3100"/>
              <a:buNone/>
              <a:defRPr b="0" i="0" sz="5500" u="none" cap="none" strike="noStrike">
                <a:solidFill>
                  <a:srgbClr val="888888"/>
                </a:solidFill>
                <a:latin typeface="Calibri"/>
                <a:ea typeface="Calibri"/>
                <a:cs typeface="Calibri"/>
                <a:sym typeface="Calibri"/>
              </a:defRPr>
            </a:lvl1pPr>
            <a:lvl2pPr indent="-12700" lvl="1" marL="1879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2pPr>
            <a:lvl3pPr indent="-12700" lvl="2" marL="37465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3pPr>
            <a:lvl4pPr indent="-12700" lvl="3" marL="5626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4pPr>
            <a:lvl5pPr indent="-12700" lvl="4" marL="74930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5pPr>
            <a:lvl6pPr indent="-25400" lvl="5" marL="9372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6pPr>
            <a:lvl7pPr indent="-12700" lvl="6" marL="112522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7pPr>
            <a:lvl8pPr indent="-12700" lvl="7" marL="13119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8pPr>
            <a:lvl9pPr indent="0" lvl="8" marL="149987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9pPr>
          </a:lstStyle>
          <a:p/>
        </p:txBody>
      </p:sp>
      <p:sp>
        <p:nvSpPr>
          <p:cNvPr id="101" name="Shape 101"/>
          <p:cNvSpPr txBox="1"/>
          <p:nvPr>
            <p:ph idx="12" type="sldNum"/>
          </p:nvPr>
        </p:nvSpPr>
        <p:spPr>
          <a:xfrm>
            <a:off x="30998161" y="30510488"/>
            <a:ext cx="9875400" cy="1752600"/>
          </a:xfrm>
          <a:prstGeom prst="rect">
            <a:avLst/>
          </a:prstGeom>
          <a:noFill/>
          <a:ln>
            <a:noFill/>
          </a:ln>
        </p:spPr>
        <p:txBody>
          <a:bodyPr anchorCtr="0" anchor="ctr" bIns="100100" lIns="200275" spcFirstLastPara="1" rIns="200275" wrap="square" tIns="100100">
            <a:noAutofit/>
          </a:bodyPr>
          <a:lstStyle>
            <a:lvl1pPr indent="0" lvl="0" marL="0" marR="0" rtl="0" algn="r">
              <a:spcBef>
                <a:spcPts val="0"/>
              </a:spcBef>
              <a:buNone/>
              <a:defRPr b="0" i="0" sz="5500" u="none" cap="none" strike="noStrike">
                <a:solidFill>
                  <a:srgbClr val="888888"/>
                </a:solidFill>
                <a:latin typeface="Calibri"/>
                <a:ea typeface="Calibri"/>
                <a:cs typeface="Calibri"/>
                <a:sym typeface="Calibri"/>
              </a:defRPr>
            </a:lvl1pPr>
            <a:lvl2pPr indent="0" lvl="1" marL="0" marR="0" rtl="0" algn="r">
              <a:spcBef>
                <a:spcPts val="0"/>
              </a:spcBef>
              <a:buNone/>
              <a:defRPr b="0" i="0" sz="5500" u="none" cap="none" strike="noStrike">
                <a:solidFill>
                  <a:srgbClr val="888888"/>
                </a:solidFill>
                <a:latin typeface="Calibri"/>
                <a:ea typeface="Calibri"/>
                <a:cs typeface="Calibri"/>
                <a:sym typeface="Calibri"/>
              </a:defRPr>
            </a:lvl2pPr>
            <a:lvl3pPr indent="0" lvl="2" marL="0" marR="0" rtl="0" algn="r">
              <a:spcBef>
                <a:spcPts val="0"/>
              </a:spcBef>
              <a:buNone/>
              <a:defRPr b="0" i="0" sz="5500" u="none" cap="none" strike="noStrike">
                <a:solidFill>
                  <a:srgbClr val="888888"/>
                </a:solidFill>
                <a:latin typeface="Calibri"/>
                <a:ea typeface="Calibri"/>
                <a:cs typeface="Calibri"/>
                <a:sym typeface="Calibri"/>
              </a:defRPr>
            </a:lvl3pPr>
            <a:lvl4pPr indent="0" lvl="3" marL="0" marR="0" rtl="0" algn="r">
              <a:spcBef>
                <a:spcPts val="0"/>
              </a:spcBef>
              <a:buNone/>
              <a:defRPr b="0" i="0" sz="5500" u="none" cap="none" strike="noStrike">
                <a:solidFill>
                  <a:srgbClr val="888888"/>
                </a:solidFill>
                <a:latin typeface="Calibri"/>
                <a:ea typeface="Calibri"/>
                <a:cs typeface="Calibri"/>
                <a:sym typeface="Calibri"/>
              </a:defRPr>
            </a:lvl4pPr>
            <a:lvl5pPr indent="0" lvl="4" marL="0" marR="0" rtl="0" algn="r">
              <a:spcBef>
                <a:spcPts val="0"/>
              </a:spcBef>
              <a:buNone/>
              <a:defRPr b="0" i="0" sz="5500" u="none" cap="none" strike="noStrike">
                <a:solidFill>
                  <a:srgbClr val="888888"/>
                </a:solidFill>
                <a:latin typeface="Calibri"/>
                <a:ea typeface="Calibri"/>
                <a:cs typeface="Calibri"/>
                <a:sym typeface="Calibri"/>
              </a:defRPr>
            </a:lvl5pPr>
            <a:lvl6pPr indent="0" lvl="5" marL="0" marR="0" rtl="0" algn="r">
              <a:spcBef>
                <a:spcPts val="0"/>
              </a:spcBef>
              <a:buNone/>
              <a:defRPr b="0" i="0" sz="5500" u="none" cap="none" strike="noStrike">
                <a:solidFill>
                  <a:srgbClr val="888888"/>
                </a:solidFill>
                <a:latin typeface="Calibri"/>
                <a:ea typeface="Calibri"/>
                <a:cs typeface="Calibri"/>
                <a:sym typeface="Calibri"/>
              </a:defRPr>
            </a:lvl6pPr>
            <a:lvl7pPr indent="0" lvl="6" marL="0" marR="0" rtl="0" algn="r">
              <a:spcBef>
                <a:spcPts val="0"/>
              </a:spcBef>
              <a:buNone/>
              <a:defRPr b="0" i="0" sz="5500" u="none" cap="none" strike="noStrike">
                <a:solidFill>
                  <a:srgbClr val="888888"/>
                </a:solidFill>
                <a:latin typeface="Calibri"/>
                <a:ea typeface="Calibri"/>
                <a:cs typeface="Calibri"/>
                <a:sym typeface="Calibri"/>
              </a:defRPr>
            </a:lvl7pPr>
            <a:lvl8pPr indent="0" lvl="7" marL="0" marR="0" rtl="0" algn="r">
              <a:spcBef>
                <a:spcPts val="0"/>
              </a:spcBef>
              <a:buNone/>
              <a:defRPr b="0" i="0" sz="5500" u="none" cap="none" strike="noStrike">
                <a:solidFill>
                  <a:srgbClr val="888888"/>
                </a:solidFill>
                <a:latin typeface="Calibri"/>
                <a:ea typeface="Calibri"/>
                <a:cs typeface="Calibri"/>
                <a:sym typeface="Calibri"/>
              </a:defRPr>
            </a:lvl8pPr>
            <a:lvl9pPr indent="0" lvl="8" marL="0" marR="0" rtl="0" algn="r">
              <a:spcBef>
                <a:spcPts val="0"/>
              </a:spcBef>
              <a:buNone/>
              <a:defRPr b="0" i="0" sz="55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3" name="Shape 33"/>
        <p:cNvGrpSpPr/>
        <p:nvPr/>
      </p:nvGrpSpPr>
      <p:grpSpPr>
        <a:xfrm>
          <a:off x="0" y="0"/>
          <a:ext cx="0" cy="0"/>
          <a:chOff x="0" y="0"/>
          <a:chExt cx="0" cy="0"/>
        </a:xfrm>
      </p:grpSpPr>
      <p:sp>
        <p:nvSpPr>
          <p:cNvPr id="34" name="Shape 34"/>
          <p:cNvSpPr txBox="1"/>
          <p:nvPr>
            <p:ph type="ctrTitle"/>
          </p:nvPr>
        </p:nvSpPr>
        <p:spPr>
          <a:xfrm>
            <a:off x="3291840" y="5387342"/>
            <a:ext cx="37307400" cy="11460600"/>
          </a:xfrm>
          <a:prstGeom prst="rect">
            <a:avLst/>
          </a:prstGeom>
          <a:noFill/>
          <a:ln>
            <a:noFill/>
          </a:ln>
        </p:spPr>
        <p:txBody>
          <a:bodyPr anchorCtr="0" anchor="b" bIns="200275" lIns="200275" spcFirstLastPara="1" rIns="200275" wrap="square" tIns="200275"/>
          <a:lstStyle>
            <a:lvl1pPr indent="0" lvl="0" marL="0" marR="0" rtl="0" algn="ctr">
              <a:lnSpc>
                <a:spcPct val="90000"/>
              </a:lnSpc>
              <a:spcBef>
                <a:spcPts val="0"/>
              </a:spcBef>
              <a:spcAft>
                <a:spcPts val="0"/>
              </a:spcAft>
              <a:buClr>
                <a:schemeClr val="dk1"/>
              </a:buClr>
              <a:buSzPts val="3100"/>
              <a:buFont typeface="Calibri"/>
              <a:buNone/>
              <a:defRPr b="0" i="0" sz="27600" u="none" cap="none" strike="noStrike">
                <a:solidFill>
                  <a:schemeClr val="dk1"/>
                </a:solidFill>
                <a:latin typeface="Calibri"/>
                <a:ea typeface="Calibri"/>
                <a:cs typeface="Calibri"/>
                <a:sym typeface="Calibri"/>
              </a:defRPr>
            </a:lvl1pPr>
            <a:lvl2pPr indent="0" lvl="1">
              <a:spcBef>
                <a:spcPts val="0"/>
              </a:spcBef>
              <a:spcAft>
                <a:spcPts val="0"/>
              </a:spcAft>
              <a:buSzPts val="3100"/>
              <a:buNone/>
              <a:defRPr sz="3900"/>
            </a:lvl2pPr>
            <a:lvl3pPr indent="0" lvl="2">
              <a:spcBef>
                <a:spcPts val="0"/>
              </a:spcBef>
              <a:spcAft>
                <a:spcPts val="0"/>
              </a:spcAft>
              <a:buSzPts val="3100"/>
              <a:buNone/>
              <a:defRPr sz="3900"/>
            </a:lvl3pPr>
            <a:lvl4pPr indent="0" lvl="3">
              <a:spcBef>
                <a:spcPts val="0"/>
              </a:spcBef>
              <a:spcAft>
                <a:spcPts val="0"/>
              </a:spcAft>
              <a:buSzPts val="3100"/>
              <a:buNone/>
              <a:defRPr sz="3900"/>
            </a:lvl4pPr>
            <a:lvl5pPr indent="0" lvl="4">
              <a:spcBef>
                <a:spcPts val="0"/>
              </a:spcBef>
              <a:spcAft>
                <a:spcPts val="0"/>
              </a:spcAft>
              <a:buSzPts val="3100"/>
              <a:buNone/>
              <a:defRPr sz="3900"/>
            </a:lvl5pPr>
            <a:lvl6pPr indent="0" lvl="5">
              <a:spcBef>
                <a:spcPts val="0"/>
              </a:spcBef>
              <a:spcAft>
                <a:spcPts val="0"/>
              </a:spcAft>
              <a:buSzPts val="3100"/>
              <a:buNone/>
              <a:defRPr sz="3900"/>
            </a:lvl6pPr>
            <a:lvl7pPr indent="0" lvl="6">
              <a:spcBef>
                <a:spcPts val="0"/>
              </a:spcBef>
              <a:spcAft>
                <a:spcPts val="0"/>
              </a:spcAft>
              <a:buSzPts val="3100"/>
              <a:buNone/>
              <a:defRPr sz="3900"/>
            </a:lvl7pPr>
            <a:lvl8pPr indent="0" lvl="7">
              <a:spcBef>
                <a:spcPts val="0"/>
              </a:spcBef>
              <a:spcAft>
                <a:spcPts val="0"/>
              </a:spcAft>
              <a:buSzPts val="3100"/>
              <a:buNone/>
              <a:defRPr sz="3900"/>
            </a:lvl8pPr>
            <a:lvl9pPr indent="0" lvl="8">
              <a:spcBef>
                <a:spcPts val="0"/>
              </a:spcBef>
              <a:spcAft>
                <a:spcPts val="0"/>
              </a:spcAft>
              <a:buSzPts val="3100"/>
              <a:buNone/>
              <a:defRPr sz="3900"/>
            </a:lvl9pPr>
          </a:lstStyle>
          <a:p/>
        </p:txBody>
      </p:sp>
      <p:sp>
        <p:nvSpPr>
          <p:cNvPr id="35" name="Shape 35"/>
          <p:cNvSpPr txBox="1"/>
          <p:nvPr>
            <p:ph idx="1" type="subTitle"/>
          </p:nvPr>
        </p:nvSpPr>
        <p:spPr>
          <a:xfrm>
            <a:off x="5486400" y="17289781"/>
            <a:ext cx="32918400" cy="7947600"/>
          </a:xfrm>
          <a:prstGeom prst="rect">
            <a:avLst/>
          </a:prstGeom>
          <a:noFill/>
          <a:ln>
            <a:noFill/>
          </a:ln>
        </p:spPr>
        <p:txBody>
          <a:bodyPr anchorCtr="0" anchor="t" bIns="200275" lIns="200275" spcFirstLastPara="1" rIns="200275" wrap="square" tIns="200275"/>
          <a:lstStyle>
            <a:lvl1pPr indent="0" lvl="0" marL="0" marR="0" rtl="0" algn="ctr">
              <a:lnSpc>
                <a:spcPct val="90000"/>
              </a:lnSpc>
              <a:spcBef>
                <a:spcPts val="4600"/>
              </a:spcBef>
              <a:spcAft>
                <a:spcPts val="0"/>
              </a:spcAft>
              <a:buClr>
                <a:schemeClr val="dk1"/>
              </a:buClr>
              <a:buSzPts val="12900"/>
              <a:buFont typeface="Arial"/>
              <a:buNone/>
              <a:defRPr b="0" i="0" sz="11000" u="none" cap="none" strike="noStrike">
                <a:solidFill>
                  <a:schemeClr val="dk1"/>
                </a:solidFill>
                <a:latin typeface="Calibri"/>
                <a:ea typeface="Calibri"/>
                <a:cs typeface="Calibri"/>
                <a:sym typeface="Calibri"/>
              </a:defRPr>
            </a:lvl1pPr>
            <a:lvl2pPr indent="-25400" lvl="1" marL="2108200" marR="0" rtl="0" algn="ctr">
              <a:lnSpc>
                <a:spcPct val="90000"/>
              </a:lnSpc>
              <a:spcBef>
                <a:spcPts val="2300"/>
              </a:spcBef>
              <a:spcAft>
                <a:spcPts val="0"/>
              </a:spcAft>
              <a:buClr>
                <a:schemeClr val="dk1"/>
              </a:buClr>
              <a:buSzPts val="11000"/>
              <a:buFont typeface="Arial"/>
              <a:buNone/>
              <a:defRPr b="0" i="0" sz="9200" u="none" cap="none" strike="noStrike">
                <a:solidFill>
                  <a:schemeClr val="dk1"/>
                </a:solidFill>
                <a:latin typeface="Calibri"/>
                <a:ea typeface="Calibri"/>
                <a:cs typeface="Calibri"/>
                <a:sym typeface="Calibri"/>
              </a:defRPr>
            </a:lvl2pPr>
            <a:lvl3pPr indent="0" lvl="2" marL="4203700" marR="0" rtl="0" algn="ctr">
              <a:lnSpc>
                <a:spcPct val="90000"/>
              </a:lnSpc>
              <a:spcBef>
                <a:spcPts val="2300"/>
              </a:spcBef>
              <a:spcAft>
                <a:spcPts val="0"/>
              </a:spcAft>
              <a:buClr>
                <a:schemeClr val="dk1"/>
              </a:buClr>
              <a:buSzPts val="9200"/>
              <a:buFont typeface="Arial"/>
              <a:buNone/>
              <a:defRPr b="0" i="0" sz="8300" u="none" cap="none" strike="noStrike">
                <a:solidFill>
                  <a:schemeClr val="dk1"/>
                </a:solidFill>
                <a:latin typeface="Calibri"/>
                <a:ea typeface="Calibri"/>
                <a:cs typeface="Calibri"/>
                <a:sym typeface="Calibri"/>
              </a:defRPr>
            </a:lvl3pPr>
            <a:lvl4pPr indent="-25400" lvl="3" marL="6311900" marR="0" rtl="0" algn="ctr">
              <a:lnSpc>
                <a:spcPct val="90000"/>
              </a:lnSpc>
              <a:spcBef>
                <a:spcPts val="2300"/>
              </a:spcBef>
              <a:spcAft>
                <a:spcPts val="0"/>
              </a:spcAft>
              <a:buClr>
                <a:schemeClr val="dk1"/>
              </a:buClr>
              <a:buSzPts val="8300"/>
              <a:buFont typeface="Arial"/>
              <a:buNone/>
              <a:defRPr b="0" i="0" sz="7400" u="none" cap="none" strike="noStrike">
                <a:solidFill>
                  <a:schemeClr val="dk1"/>
                </a:solidFill>
                <a:latin typeface="Calibri"/>
                <a:ea typeface="Calibri"/>
                <a:cs typeface="Calibri"/>
                <a:sym typeface="Calibri"/>
              </a:defRPr>
            </a:lvl4pPr>
            <a:lvl5pPr indent="0" lvl="4" marL="8407400" marR="0" rtl="0" algn="ctr">
              <a:lnSpc>
                <a:spcPct val="90000"/>
              </a:lnSpc>
              <a:spcBef>
                <a:spcPts val="2300"/>
              </a:spcBef>
              <a:spcAft>
                <a:spcPts val="0"/>
              </a:spcAft>
              <a:buClr>
                <a:schemeClr val="dk1"/>
              </a:buClr>
              <a:buSzPts val="8300"/>
              <a:buFont typeface="Arial"/>
              <a:buNone/>
              <a:defRPr b="0" i="0" sz="7400" u="none" cap="none" strike="noStrike">
                <a:solidFill>
                  <a:schemeClr val="dk1"/>
                </a:solidFill>
                <a:latin typeface="Calibri"/>
                <a:ea typeface="Calibri"/>
                <a:cs typeface="Calibri"/>
                <a:sym typeface="Calibri"/>
              </a:defRPr>
            </a:lvl5pPr>
            <a:lvl6pPr indent="0" lvl="5" marL="10515600" marR="0" rtl="0" algn="ctr">
              <a:lnSpc>
                <a:spcPct val="90000"/>
              </a:lnSpc>
              <a:spcBef>
                <a:spcPts val="2300"/>
              </a:spcBef>
              <a:spcAft>
                <a:spcPts val="0"/>
              </a:spcAft>
              <a:buClr>
                <a:schemeClr val="dk1"/>
              </a:buClr>
              <a:buSzPts val="8300"/>
              <a:buFont typeface="Arial"/>
              <a:buNone/>
              <a:defRPr b="0" i="0" sz="7400" u="none" cap="none" strike="noStrike">
                <a:solidFill>
                  <a:schemeClr val="dk1"/>
                </a:solidFill>
                <a:latin typeface="Calibri"/>
                <a:ea typeface="Calibri"/>
                <a:cs typeface="Calibri"/>
                <a:sym typeface="Calibri"/>
              </a:defRPr>
            </a:lvl6pPr>
            <a:lvl7pPr indent="-25400" lvl="6" marL="12623800" marR="0" rtl="0" algn="ctr">
              <a:lnSpc>
                <a:spcPct val="90000"/>
              </a:lnSpc>
              <a:spcBef>
                <a:spcPts val="2300"/>
              </a:spcBef>
              <a:spcAft>
                <a:spcPts val="0"/>
              </a:spcAft>
              <a:buClr>
                <a:schemeClr val="dk1"/>
              </a:buClr>
              <a:buSzPts val="8300"/>
              <a:buFont typeface="Arial"/>
              <a:buNone/>
              <a:defRPr b="0" i="0" sz="7400" u="none" cap="none" strike="noStrike">
                <a:solidFill>
                  <a:schemeClr val="dk1"/>
                </a:solidFill>
                <a:latin typeface="Calibri"/>
                <a:ea typeface="Calibri"/>
                <a:cs typeface="Calibri"/>
                <a:sym typeface="Calibri"/>
              </a:defRPr>
            </a:lvl7pPr>
            <a:lvl8pPr indent="0" lvl="7" marL="14719300" marR="0" rtl="0" algn="ctr">
              <a:lnSpc>
                <a:spcPct val="90000"/>
              </a:lnSpc>
              <a:spcBef>
                <a:spcPts val="2300"/>
              </a:spcBef>
              <a:spcAft>
                <a:spcPts val="0"/>
              </a:spcAft>
              <a:buClr>
                <a:schemeClr val="dk1"/>
              </a:buClr>
              <a:buSzPts val="8300"/>
              <a:buFont typeface="Arial"/>
              <a:buNone/>
              <a:defRPr b="0" i="0" sz="7400" u="none" cap="none" strike="noStrike">
                <a:solidFill>
                  <a:schemeClr val="dk1"/>
                </a:solidFill>
                <a:latin typeface="Calibri"/>
                <a:ea typeface="Calibri"/>
                <a:cs typeface="Calibri"/>
                <a:sym typeface="Calibri"/>
              </a:defRPr>
            </a:lvl8pPr>
            <a:lvl9pPr indent="-25400" lvl="8" marL="16827500" marR="0" rtl="0" algn="ctr">
              <a:lnSpc>
                <a:spcPct val="90000"/>
              </a:lnSpc>
              <a:spcBef>
                <a:spcPts val="2300"/>
              </a:spcBef>
              <a:spcAft>
                <a:spcPts val="0"/>
              </a:spcAft>
              <a:buClr>
                <a:schemeClr val="dk1"/>
              </a:buClr>
              <a:buSzPts val="8300"/>
              <a:buFont typeface="Arial"/>
              <a:buNone/>
              <a:defRPr b="0" i="0" sz="7400" u="none" cap="none" strike="noStrike">
                <a:solidFill>
                  <a:schemeClr val="dk1"/>
                </a:solidFill>
                <a:latin typeface="Calibri"/>
                <a:ea typeface="Calibri"/>
                <a:cs typeface="Calibri"/>
                <a:sym typeface="Calibri"/>
              </a:defRPr>
            </a:lvl9pPr>
          </a:lstStyle>
          <a:p/>
        </p:txBody>
      </p:sp>
      <p:sp>
        <p:nvSpPr>
          <p:cNvPr id="36" name="Shape 36"/>
          <p:cNvSpPr txBox="1"/>
          <p:nvPr>
            <p:ph idx="10" type="dt"/>
          </p:nvPr>
        </p:nvSpPr>
        <p:spPr>
          <a:xfrm>
            <a:off x="3017520" y="30510488"/>
            <a:ext cx="9875400" cy="1752600"/>
          </a:xfrm>
          <a:prstGeom prst="rect">
            <a:avLst/>
          </a:prstGeom>
          <a:noFill/>
          <a:ln>
            <a:noFill/>
          </a:ln>
        </p:spPr>
        <p:txBody>
          <a:bodyPr anchorCtr="0" anchor="ctr" bIns="200275" lIns="200275" spcFirstLastPara="1" rIns="200275" wrap="square" tIns="200275"/>
          <a:lstStyle>
            <a:lvl1pPr indent="0" lvl="0" marL="0" marR="0" rtl="0" algn="l">
              <a:spcBef>
                <a:spcPts val="0"/>
              </a:spcBef>
              <a:spcAft>
                <a:spcPts val="0"/>
              </a:spcAft>
              <a:buSzPts val="3100"/>
              <a:buNone/>
              <a:defRPr b="0" i="0" sz="5500" u="none" cap="none" strike="noStrike">
                <a:solidFill>
                  <a:srgbClr val="888888"/>
                </a:solidFill>
                <a:latin typeface="Calibri"/>
                <a:ea typeface="Calibri"/>
                <a:cs typeface="Calibri"/>
                <a:sym typeface="Calibri"/>
              </a:defRPr>
            </a:lvl1pPr>
            <a:lvl2pPr indent="-12700" lvl="1" marL="1879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2pPr>
            <a:lvl3pPr indent="-12700" lvl="2" marL="37465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3pPr>
            <a:lvl4pPr indent="-12700" lvl="3" marL="5626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4pPr>
            <a:lvl5pPr indent="-12700" lvl="4" marL="74930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5pPr>
            <a:lvl6pPr indent="-25400" lvl="5" marL="9372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6pPr>
            <a:lvl7pPr indent="-12700" lvl="6" marL="112522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7pPr>
            <a:lvl8pPr indent="-12700" lvl="7" marL="13119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8pPr>
            <a:lvl9pPr indent="0" lvl="8" marL="149987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9pPr>
          </a:lstStyle>
          <a:p/>
        </p:txBody>
      </p:sp>
      <p:sp>
        <p:nvSpPr>
          <p:cNvPr id="37" name="Shape 37"/>
          <p:cNvSpPr txBox="1"/>
          <p:nvPr>
            <p:ph idx="11" type="ftr"/>
          </p:nvPr>
        </p:nvSpPr>
        <p:spPr>
          <a:xfrm>
            <a:off x="14538960" y="30510488"/>
            <a:ext cx="14813400" cy="1752600"/>
          </a:xfrm>
          <a:prstGeom prst="rect">
            <a:avLst/>
          </a:prstGeom>
          <a:noFill/>
          <a:ln>
            <a:noFill/>
          </a:ln>
        </p:spPr>
        <p:txBody>
          <a:bodyPr anchorCtr="0" anchor="ctr" bIns="200275" lIns="200275" spcFirstLastPara="1" rIns="200275" wrap="square" tIns="200275"/>
          <a:lstStyle>
            <a:lvl1pPr indent="0" lvl="0" marL="0" marR="0" rtl="0" algn="ctr">
              <a:spcBef>
                <a:spcPts val="0"/>
              </a:spcBef>
              <a:spcAft>
                <a:spcPts val="0"/>
              </a:spcAft>
              <a:buSzPts val="3100"/>
              <a:buNone/>
              <a:defRPr b="0" i="0" sz="5500" u="none" cap="none" strike="noStrike">
                <a:solidFill>
                  <a:srgbClr val="888888"/>
                </a:solidFill>
                <a:latin typeface="Calibri"/>
                <a:ea typeface="Calibri"/>
                <a:cs typeface="Calibri"/>
                <a:sym typeface="Calibri"/>
              </a:defRPr>
            </a:lvl1pPr>
            <a:lvl2pPr indent="-12700" lvl="1" marL="1879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2pPr>
            <a:lvl3pPr indent="-12700" lvl="2" marL="37465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3pPr>
            <a:lvl4pPr indent="-12700" lvl="3" marL="5626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4pPr>
            <a:lvl5pPr indent="-12700" lvl="4" marL="74930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5pPr>
            <a:lvl6pPr indent="-25400" lvl="5" marL="9372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6pPr>
            <a:lvl7pPr indent="-12700" lvl="6" marL="112522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7pPr>
            <a:lvl8pPr indent="-12700" lvl="7" marL="13119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8pPr>
            <a:lvl9pPr indent="0" lvl="8" marL="149987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9pPr>
          </a:lstStyle>
          <a:p/>
        </p:txBody>
      </p:sp>
      <p:sp>
        <p:nvSpPr>
          <p:cNvPr id="38" name="Shape 38"/>
          <p:cNvSpPr txBox="1"/>
          <p:nvPr>
            <p:ph idx="12" type="sldNum"/>
          </p:nvPr>
        </p:nvSpPr>
        <p:spPr>
          <a:xfrm>
            <a:off x="30998161" y="30510488"/>
            <a:ext cx="9875400" cy="1752600"/>
          </a:xfrm>
          <a:prstGeom prst="rect">
            <a:avLst/>
          </a:prstGeom>
          <a:noFill/>
          <a:ln>
            <a:noFill/>
          </a:ln>
        </p:spPr>
        <p:txBody>
          <a:bodyPr anchorCtr="0" anchor="ctr" bIns="100100" lIns="200275" spcFirstLastPara="1" rIns="200275" wrap="square" tIns="100100">
            <a:noAutofit/>
          </a:bodyPr>
          <a:lstStyle>
            <a:lvl1pPr indent="0" lvl="0" marL="0" marR="0" rtl="0" algn="r">
              <a:spcBef>
                <a:spcPts val="0"/>
              </a:spcBef>
              <a:buNone/>
              <a:defRPr b="0" i="0" sz="5500" u="none" cap="none" strike="noStrike">
                <a:solidFill>
                  <a:srgbClr val="888888"/>
                </a:solidFill>
                <a:latin typeface="Calibri"/>
                <a:ea typeface="Calibri"/>
                <a:cs typeface="Calibri"/>
                <a:sym typeface="Calibri"/>
              </a:defRPr>
            </a:lvl1pPr>
            <a:lvl2pPr indent="0" lvl="1" marL="0" marR="0" rtl="0" algn="r">
              <a:spcBef>
                <a:spcPts val="0"/>
              </a:spcBef>
              <a:buNone/>
              <a:defRPr b="0" i="0" sz="5500" u="none" cap="none" strike="noStrike">
                <a:solidFill>
                  <a:srgbClr val="888888"/>
                </a:solidFill>
                <a:latin typeface="Calibri"/>
                <a:ea typeface="Calibri"/>
                <a:cs typeface="Calibri"/>
                <a:sym typeface="Calibri"/>
              </a:defRPr>
            </a:lvl2pPr>
            <a:lvl3pPr indent="0" lvl="2" marL="0" marR="0" rtl="0" algn="r">
              <a:spcBef>
                <a:spcPts val="0"/>
              </a:spcBef>
              <a:buNone/>
              <a:defRPr b="0" i="0" sz="5500" u="none" cap="none" strike="noStrike">
                <a:solidFill>
                  <a:srgbClr val="888888"/>
                </a:solidFill>
                <a:latin typeface="Calibri"/>
                <a:ea typeface="Calibri"/>
                <a:cs typeface="Calibri"/>
                <a:sym typeface="Calibri"/>
              </a:defRPr>
            </a:lvl3pPr>
            <a:lvl4pPr indent="0" lvl="3" marL="0" marR="0" rtl="0" algn="r">
              <a:spcBef>
                <a:spcPts val="0"/>
              </a:spcBef>
              <a:buNone/>
              <a:defRPr b="0" i="0" sz="5500" u="none" cap="none" strike="noStrike">
                <a:solidFill>
                  <a:srgbClr val="888888"/>
                </a:solidFill>
                <a:latin typeface="Calibri"/>
                <a:ea typeface="Calibri"/>
                <a:cs typeface="Calibri"/>
                <a:sym typeface="Calibri"/>
              </a:defRPr>
            </a:lvl4pPr>
            <a:lvl5pPr indent="0" lvl="4" marL="0" marR="0" rtl="0" algn="r">
              <a:spcBef>
                <a:spcPts val="0"/>
              </a:spcBef>
              <a:buNone/>
              <a:defRPr b="0" i="0" sz="5500" u="none" cap="none" strike="noStrike">
                <a:solidFill>
                  <a:srgbClr val="888888"/>
                </a:solidFill>
                <a:latin typeface="Calibri"/>
                <a:ea typeface="Calibri"/>
                <a:cs typeface="Calibri"/>
                <a:sym typeface="Calibri"/>
              </a:defRPr>
            </a:lvl5pPr>
            <a:lvl6pPr indent="0" lvl="5" marL="0" marR="0" rtl="0" algn="r">
              <a:spcBef>
                <a:spcPts val="0"/>
              </a:spcBef>
              <a:buNone/>
              <a:defRPr b="0" i="0" sz="5500" u="none" cap="none" strike="noStrike">
                <a:solidFill>
                  <a:srgbClr val="888888"/>
                </a:solidFill>
                <a:latin typeface="Calibri"/>
                <a:ea typeface="Calibri"/>
                <a:cs typeface="Calibri"/>
                <a:sym typeface="Calibri"/>
              </a:defRPr>
            </a:lvl6pPr>
            <a:lvl7pPr indent="0" lvl="6" marL="0" marR="0" rtl="0" algn="r">
              <a:spcBef>
                <a:spcPts val="0"/>
              </a:spcBef>
              <a:buNone/>
              <a:defRPr b="0" i="0" sz="5500" u="none" cap="none" strike="noStrike">
                <a:solidFill>
                  <a:srgbClr val="888888"/>
                </a:solidFill>
                <a:latin typeface="Calibri"/>
                <a:ea typeface="Calibri"/>
                <a:cs typeface="Calibri"/>
                <a:sym typeface="Calibri"/>
              </a:defRPr>
            </a:lvl7pPr>
            <a:lvl8pPr indent="0" lvl="7" marL="0" marR="0" rtl="0" algn="r">
              <a:spcBef>
                <a:spcPts val="0"/>
              </a:spcBef>
              <a:buNone/>
              <a:defRPr b="0" i="0" sz="5500" u="none" cap="none" strike="noStrike">
                <a:solidFill>
                  <a:srgbClr val="888888"/>
                </a:solidFill>
                <a:latin typeface="Calibri"/>
                <a:ea typeface="Calibri"/>
                <a:cs typeface="Calibri"/>
                <a:sym typeface="Calibri"/>
              </a:defRPr>
            </a:lvl8pPr>
            <a:lvl9pPr indent="0" lvl="8" marL="0" marR="0" rtl="0" algn="r">
              <a:spcBef>
                <a:spcPts val="0"/>
              </a:spcBef>
              <a:buNone/>
              <a:defRPr b="0" i="0" sz="55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9" name="Shape 39"/>
        <p:cNvGrpSpPr/>
        <p:nvPr/>
      </p:nvGrpSpPr>
      <p:grpSpPr>
        <a:xfrm>
          <a:off x="0" y="0"/>
          <a:ext cx="0" cy="0"/>
          <a:chOff x="0" y="0"/>
          <a:chExt cx="0" cy="0"/>
        </a:xfrm>
      </p:grpSpPr>
      <p:sp>
        <p:nvSpPr>
          <p:cNvPr id="40" name="Shape 40"/>
          <p:cNvSpPr txBox="1"/>
          <p:nvPr>
            <p:ph type="title"/>
          </p:nvPr>
        </p:nvSpPr>
        <p:spPr>
          <a:xfrm>
            <a:off x="3017520" y="1752608"/>
            <a:ext cx="37856100" cy="6362700"/>
          </a:xfrm>
          <a:prstGeom prst="rect">
            <a:avLst/>
          </a:prstGeom>
          <a:noFill/>
          <a:ln>
            <a:noFill/>
          </a:ln>
        </p:spPr>
        <p:txBody>
          <a:bodyPr anchorCtr="0" anchor="ctr" bIns="200275" lIns="200275" spcFirstLastPara="1" rIns="200275" wrap="square" tIns="200275"/>
          <a:lstStyle>
            <a:lvl1pPr indent="0" lvl="0" marL="0" marR="0" rtl="0" algn="l">
              <a:lnSpc>
                <a:spcPct val="90000"/>
              </a:lnSpc>
              <a:spcBef>
                <a:spcPts val="0"/>
              </a:spcBef>
              <a:spcAft>
                <a:spcPts val="0"/>
              </a:spcAft>
              <a:buClr>
                <a:schemeClr val="dk1"/>
              </a:buClr>
              <a:buSzPts val="3100"/>
              <a:buFont typeface="Calibri"/>
              <a:buNone/>
              <a:defRPr b="0" i="0" sz="20200" u="none" cap="none" strike="noStrike">
                <a:solidFill>
                  <a:schemeClr val="dk1"/>
                </a:solidFill>
                <a:latin typeface="Calibri"/>
                <a:ea typeface="Calibri"/>
                <a:cs typeface="Calibri"/>
                <a:sym typeface="Calibri"/>
              </a:defRPr>
            </a:lvl1pPr>
            <a:lvl2pPr indent="0" lvl="1">
              <a:spcBef>
                <a:spcPts val="0"/>
              </a:spcBef>
              <a:spcAft>
                <a:spcPts val="0"/>
              </a:spcAft>
              <a:buSzPts val="3100"/>
              <a:buNone/>
              <a:defRPr sz="3900"/>
            </a:lvl2pPr>
            <a:lvl3pPr indent="0" lvl="2">
              <a:spcBef>
                <a:spcPts val="0"/>
              </a:spcBef>
              <a:spcAft>
                <a:spcPts val="0"/>
              </a:spcAft>
              <a:buSzPts val="3100"/>
              <a:buNone/>
              <a:defRPr sz="3900"/>
            </a:lvl3pPr>
            <a:lvl4pPr indent="0" lvl="3">
              <a:spcBef>
                <a:spcPts val="0"/>
              </a:spcBef>
              <a:spcAft>
                <a:spcPts val="0"/>
              </a:spcAft>
              <a:buSzPts val="3100"/>
              <a:buNone/>
              <a:defRPr sz="3900"/>
            </a:lvl4pPr>
            <a:lvl5pPr indent="0" lvl="4">
              <a:spcBef>
                <a:spcPts val="0"/>
              </a:spcBef>
              <a:spcAft>
                <a:spcPts val="0"/>
              </a:spcAft>
              <a:buSzPts val="3100"/>
              <a:buNone/>
              <a:defRPr sz="3900"/>
            </a:lvl5pPr>
            <a:lvl6pPr indent="0" lvl="5">
              <a:spcBef>
                <a:spcPts val="0"/>
              </a:spcBef>
              <a:spcAft>
                <a:spcPts val="0"/>
              </a:spcAft>
              <a:buSzPts val="3100"/>
              <a:buNone/>
              <a:defRPr sz="3900"/>
            </a:lvl6pPr>
            <a:lvl7pPr indent="0" lvl="6">
              <a:spcBef>
                <a:spcPts val="0"/>
              </a:spcBef>
              <a:spcAft>
                <a:spcPts val="0"/>
              </a:spcAft>
              <a:buSzPts val="3100"/>
              <a:buNone/>
              <a:defRPr sz="3900"/>
            </a:lvl7pPr>
            <a:lvl8pPr indent="0" lvl="7">
              <a:spcBef>
                <a:spcPts val="0"/>
              </a:spcBef>
              <a:spcAft>
                <a:spcPts val="0"/>
              </a:spcAft>
              <a:buSzPts val="3100"/>
              <a:buNone/>
              <a:defRPr sz="3900"/>
            </a:lvl8pPr>
            <a:lvl9pPr indent="0" lvl="8">
              <a:spcBef>
                <a:spcPts val="0"/>
              </a:spcBef>
              <a:spcAft>
                <a:spcPts val="0"/>
              </a:spcAft>
              <a:buSzPts val="3100"/>
              <a:buNone/>
              <a:defRPr sz="3900"/>
            </a:lvl9pPr>
          </a:lstStyle>
          <a:p/>
        </p:txBody>
      </p:sp>
      <p:sp>
        <p:nvSpPr>
          <p:cNvPr id="41" name="Shape 41"/>
          <p:cNvSpPr txBox="1"/>
          <p:nvPr>
            <p:ph idx="1" type="body"/>
          </p:nvPr>
        </p:nvSpPr>
        <p:spPr>
          <a:xfrm>
            <a:off x="3017520" y="8763000"/>
            <a:ext cx="37856100" cy="20886300"/>
          </a:xfrm>
          <a:prstGeom prst="rect">
            <a:avLst/>
          </a:prstGeom>
          <a:noFill/>
          <a:ln>
            <a:noFill/>
          </a:ln>
        </p:spPr>
        <p:txBody>
          <a:bodyPr anchorCtr="0" anchor="t" bIns="200275" lIns="200275" spcFirstLastPara="1" rIns="200275" wrap="square" tIns="200275"/>
          <a:lstStyle>
            <a:lvl1pPr indent="-1047750" lvl="0" marL="457200" marR="0" rtl="0" algn="l">
              <a:lnSpc>
                <a:spcPct val="90000"/>
              </a:lnSpc>
              <a:spcBef>
                <a:spcPts val="4600"/>
              </a:spcBef>
              <a:spcAft>
                <a:spcPts val="0"/>
              </a:spcAft>
              <a:buClr>
                <a:schemeClr val="dk1"/>
              </a:buClr>
              <a:buSzPts val="12900"/>
              <a:buFont typeface="Arial"/>
              <a:buChar char="•"/>
              <a:defRPr b="0" i="0" sz="12900" u="none" cap="none" strike="noStrike">
                <a:solidFill>
                  <a:schemeClr val="dk1"/>
                </a:solidFill>
                <a:latin typeface="Calibri"/>
                <a:ea typeface="Calibri"/>
                <a:cs typeface="Calibri"/>
                <a:sym typeface="Calibri"/>
              </a:defRPr>
            </a:lvl1pPr>
            <a:lvl2pPr indent="-927100" lvl="1" marL="914400" marR="0" rtl="0" algn="l">
              <a:lnSpc>
                <a:spcPct val="90000"/>
              </a:lnSpc>
              <a:spcBef>
                <a:spcPts val="23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2pPr>
            <a:lvl3pPr indent="-812800" lvl="2" marL="1371600" marR="0" rtl="0" algn="l">
              <a:lnSpc>
                <a:spcPct val="90000"/>
              </a:lnSpc>
              <a:spcBef>
                <a:spcPts val="230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3pPr>
            <a:lvl4pPr indent="-755650" lvl="3" marL="18288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4pPr>
            <a:lvl5pPr indent="-755650" lvl="4" marL="22860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5pPr>
            <a:lvl6pPr indent="-755650" lvl="5" marL="27432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6pPr>
            <a:lvl7pPr indent="-755650" lvl="6" marL="32004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7pPr>
            <a:lvl8pPr indent="-755650" lvl="7" marL="36576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8pPr>
            <a:lvl9pPr indent="-755650" lvl="8" marL="41148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3017520" y="30510488"/>
            <a:ext cx="9875400" cy="1752600"/>
          </a:xfrm>
          <a:prstGeom prst="rect">
            <a:avLst/>
          </a:prstGeom>
          <a:noFill/>
          <a:ln>
            <a:noFill/>
          </a:ln>
        </p:spPr>
        <p:txBody>
          <a:bodyPr anchorCtr="0" anchor="ctr" bIns="200275" lIns="200275" spcFirstLastPara="1" rIns="200275" wrap="square" tIns="200275"/>
          <a:lstStyle>
            <a:lvl1pPr indent="0" lvl="0" marL="0" marR="0" rtl="0" algn="l">
              <a:spcBef>
                <a:spcPts val="0"/>
              </a:spcBef>
              <a:spcAft>
                <a:spcPts val="0"/>
              </a:spcAft>
              <a:buSzPts val="3100"/>
              <a:buNone/>
              <a:defRPr b="0" i="0" sz="5500" u="none" cap="none" strike="noStrike">
                <a:solidFill>
                  <a:srgbClr val="888888"/>
                </a:solidFill>
                <a:latin typeface="Calibri"/>
                <a:ea typeface="Calibri"/>
                <a:cs typeface="Calibri"/>
                <a:sym typeface="Calibri"/>
              </a:defRPr>
            </a:lvl1pPr>
            <a:lvl2pPr indent="-12700" lvl="1" marL="1879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2pPr>
            <a:lvl3pPr indent="-12700" lvl="2" marL="37465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3pPr>
            <a:lvl4pPr indent="-12700" lvl="3" marL="5626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4pPr>
            <a:lvl5pPr indent="-12700" lvl="4" marL="74930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5pPr>
            <a:lvl6pPr indent="-25400" lvl="5" marL="9372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6pPr>
            <a:lvl7pPr indent="-12700" lvl="6" marL="112522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7pPr>
            <a:lvl8pPr indent="-12700" lvl="7" marL="13119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8pPr>
            <a:lvl9pPr indent="0" lvl="8" marL="149987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14538960" y="30510488"/>
            <a:ext cx="14813400" cy="1752600"/>
          </a:xfrm>
          <a:prstGeom prst="rect">
            <a:avLst/>
          </a:prstGeom>
          <a:noFill/>
          <a:ln>
            <a:noFill/>
          </a:ln>
        </p:spPr>
        <p:txBody>
          <a:bodyPr anchorCtr="0" anchor="ctr" bIns="200275" lIns="200275" spcFirstLastPara="1" rIns="200275" wrap="square" tIns="200275"/>
          <a:lstStyle>
            <a:lvl1pPr indent="0" lvl="0" marL="0" marR="0" rtl="0" algn="ctr">
              <a:spcBef>
                <a:spcPts val="0"/>
              </a:spcBef>
              <a:spcAft>
                <a:spcPts val="0"/>
              </a:spcAft>
              <a:buSzPts val="3100"/>
              <a:buNone/>
              <a:defRPr b="0" i="0" sz="5500" u="none" cap="none" strike="noStrike">
                <a:solidFill>
                  <a:srgbClr val="888888"/>
                </a:solidFill>
                <a:latin typeface="Calibri"/>
                <a:ea typeface="Calibri"/>
                <a:cs typeface="Calibri"/>
                <a:sym typeface="Calibri"/>
              </a:defRPr>
            </a:lvl1pPr>
            <a:lvl2pPr indent="-12700" lvl="1" marL="1879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2pPr>
            <a:lvl3pPr indent="-12700" lvl="2" marL="37465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3pPr>
            <a:lvl4pPr indent="-12700" lvl="3" marL="5626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4pPr>
            <a:lvl5pPr indent="-12700" lvl="4" marL="74930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5pPr>
            <a:lvl6pPr indent="-25400" lvl="5" marL="9372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6pPr>
            <a:lvl7pPr indent="-12700" lvl="6" marL="112522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7pPr>
            <a:lvl8pPr indent="-12700" lvl="7" marL="13119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8pPr>
            <a:lvl9pPr indent="0" lvl="8" marL="149987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30998161" y="30510488"/>
            <a:ext cx="9875400" cy="1752600"/>
          </a:xfrm>
          <a:prstGeom prst="rect">
            <a:avLst/>
          </a:prstGeom>
          <a:noFill/>
          <a:ln>
            <a:noFill/>
          </a:ln>
        </p:spPr>
        <p:txBody>
          <a:bodyPr anchorCtr="0" anchor="ctr" bIns="100100" lIns="200275" spcFirstLastPara="1" rIns="200275" wrap="square" tIns="100100">
            <a:noAutofit/>
          </a:bodyPr>
          <a:lstStyle>
            <a:lvl1pPr indent="0" lvl="0" marL="0" marR="0" rtl="0" algn="r">
              <a:spcBef>
                <a:spcPts val="0"/>
              </a:spcBef>
              <a:buNone/>
              <a:defRPr b="0" i="0" sz="5500" u="none" cap="none" strike="noStrike">
                <a:solidFill>
                  <a:srgbClr val="888888"/>
                </a:solidFill>
                <a:latin typeface="Calibri"/>
                <a:ea typeface="Calibri"/>
                <a:cs typeface="Calibri"/>
                <a:sym typeface="Calibri"/>
              </a:defRPr>
            </a:lvl1pPr>
            <a:lvl2pPr indent="0" lvl="1" marL="0" marR="0" rtl="0" algn="r">
              <a:spcBef>
                <a:spcPts val="0"/>
              </a:spcBef>
              <a:buNone/>
              <a:defRPr b="0" i="0" sz="5500" u="none" cap="none" strike="noStrike">
                <a:solidFill>
                  <a:srgbClr val="888888"/>
                </a:solidFill>
                <a:latin typeface="Calibri"/>
                <a:ea typeface="Calibri"/>
                <a:cs typeface="Calibri"/>
                <a:sym typeface="Calibri"/>
              </a:defRPr>
            </a:lvl2pPr>
            <a:lvl3pPr indent="0" lvl="2" marL="0" marR="0" rtl="0" algn="r">
              <a:spcBef>
                <a:spcPts val="0"/>
              </a:spcBef>
              <a:buNone/>
              <a:defRPr b="0" i="0" sz="5500" u="none" cap="none" strike="noStrike">
                <a:solidFill>
                  <a:srgbClr val="888888"/>
                </a:solidFill>
                <a:latin typeface="Calibri"/>
                <a:ea typeface="Calibri"/>
                <a:cs typeface="Calibri"/>
                <a:sym typeface="Calibri"/>
              </a:defRPr>
            </a:lvl3pPr>
            <a:lvl4pPr indent="0" lvl="3" marL="0" marR="0" rtl="0" algn="r">
              <a:spcBef>
                <a:spcPts val="0"/>
              </a:spcBef>
              <a:buNone/>
              <a:defRPr b="0" i="0" sz="5500" u="none" cap="none" strike="noStrike">
                <a:solidFill>
                  <a:srgbClr val="888888"/>
                </a:solidFill>
                <a:latin typeface="Calibri"/>
                <a:ea typeface="Calibri"/>
                <a:cs typeface="Calibri"/>
                <a:sym typeface="Calibri"/>
              </a:defRPr>
            </a:lvl4pPr>
            <a:lvl5pPr indent="0" lvl="4" marL="0" marR="0" rtl="0" algn="r">
              <a:spcBef>
                <a:spcPts val="0"/>
              </a:spcBef>
              <a:buNone/>
              <a:defRPr b="0" i="0" sz="5500" u="none" cap="none" strike="noStrike">
                <a:solidFill>
                  <a:srgbClr val="888888"/>
                </a:solidFill>
                <a:latin typeface="Calibri"/>
                <a:ea typeface="Calibri"/>
                <a:cs typeface="Calibri"/>
                <a:sym typeface="Calibri"/>
              </a:defRPr>
            </a:lvl5pPr>
            <a:lvl6pPr indent="0" lvl="5" marL="0" marR="0" rtl="0" algn="r">
              <a:spcBef>
                <a:spcPts val="0"/>
              </a:spcBef>
              <a:buNone/>
              <a:defRPr b="0" i="0" sz="5500" u="none" cap="none" strike="noStrike">
                <a:solidFill>
                  <a:srgbClr val="888888"/>
                </a:solidFill>
                <a:latin typeface="Calibri"/>
                <a:ea typeface="Calibri"/>
                <a:cs typeface="Calibri"/>
                <a:sym typeface="Calibri"/>
              </a:defRPr>
            </a:lvl6pPr>
            <a:lvl7pPr indent="0" lvl="6" marL="0" marR="0" rtl="0" algn="r">
              <a:spcBef>
                <a:spcPts val="0"/>
              </a:spcBef>
              <a:buNone/>
              <a:defRPr b="0" i="0" sz="5500" u="none" cap="none" strike="noStrike">
                <a:solidFill>
                  <a:srgbClr val="888888"/>
                </a:solidFill>
                <a:latin typeface="Calibri"/>
                <a:ea typeface="Calibri"/>
                <a:cs typeface="Calibri"/>
                <a:sym typeface="Calibri"/>
              </a:defRPr>
            </a:lvl7pPr>
            <a:lvl8pPr indent="0" lvl="7" marL="0" marR="0" rtl="0" algn="r">
              <a:spcBef>
                <a:spcPts val="0"/>
              </a:spcBef>
              <a:buNone/>
              <a:defRPr b="0" i="0" sz="5500" u="none" cap="none" strike="noStrike">
                <a:solidFill>
                  <a:srgbClr val="888888"/>
                </a:solidFill>
                <a:latin typeface="Calibri"/>
                <a:ea typeface="Calibri"/>
                <a:cs typeface="Calibri"/>
                <a:sym typeface="Calibri"/>
              </a:defRPr>
            </a:lvl8pPr>
            <a:lvl9pPr indent="0" lvl="8" marL="0" marR="0" rtl="0" algn="r">
              <a:spcBef>
                <a:spcPts val="0"/>
              </a:spcBef>
              <a:buNone/>
              <a:defRPr b="0" i="0" sz="55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5" name="Shape 45"/>
        <p:cNvGrpSpPr/>
        <p:nvPr/>
      </p:nvGrpSpPr>
      <p:grpSpPr>
        <a:xfrm>
          <a:off x="0" y="0"/>
          <a:ext cx="0" cy="0"/>
          <a:chOff x="0" y="0"/>
          <a:chExt cx="0" cy="0"/>
        </a:xfrm>
      </p:grpSpPr>
      <p:sp>
        <p:nvSpPr>
          <p:cNvPr id="46" name="Shape 46"/>
          <p:cNvSpPr txBox="1"/>
          <p:nvPr>
            <p:ph type="title"/>
          </p:nvPr>
        </p:nvSpPr>
        <p:spPr>
          <a:xfrm>
            <a:off x="2994663" y="8206750"/>
            <a:ext cx="37856100" cy="13693200"/>
          </a:xfrm>
          <a:prstGeom prst="rect">
            <a:avLst/>
          </a:prstGeom>
          <a:noFill/>
          <a:ln>
            <a:noFill/>
          </a:ln>
        </p:spPr>
        <p:txBody>
          <a:bodyPr anchorCtr="0" anchor="b" bIns="200275" lIns="200275" spcFirstLastPara="1" rIns="200275" wrap="square" tIns="200275"/>
          <a:lstStyle>
            <a:lvl1pPr indent="0" lvl="0" marL="0" marR="0" rtl="0" algn="l">
              <a:lnSpc>
                <a:spcPct val="90000"/>
              </a:lnSpc>
              <a:spcBef>
                <a:spcPts val="0"/>
              </a:spcBef>
              <a:spcAft>
                <a:spcPts val="0"/>
              </a:spcAft>
              <a:buClr>
                <a:schemeClr val="dk1"/>
              </a:buClr>
              <a:buSzPts val="3100"/>
              <a:buFont typeface="Calibri"/>
              <a:buNone/>
              <a:defRPr b="0" i="0" sz="27600" u="none" cap="none" strike="noStrike">
                <a:solidFill>
                  <a:schemeClr val="dk1"/>
                </a:solidFill>
                <a:latin typeface="Calibri"/>
                <a:ea typeface="Calibri"/>
                <a:cs typeface="Calibri"/>
                <a:sym typeface="Calibri"/>
              </a:defRPr>
            </a:lvl1pPr>
            <a:lvl2pPr indent="0" lvl="1">
              <a:spcBef>
                <a:spcPts val="0"/>
              </a:spcBef>
              <a:spcAft>
                <a:spcPts val="0"/>
              </a:spcAft>
              <a:buSzPts val="3100"/>
              <a:buNone/>
              <a:defRPr sz="3900"/>
            </a:lvl2pPr>
            <a:lvl3pPr indent="0" lvl="2">
              <a:spcBef>
                <a:spcPts val="0"/>
              </a:spcBef>
              <a:spcAft>
                <a:spcPts val="0"/>
              </a:spcAft>
              <a:buSzPts val="3100"/>
              <a:buNone/>
              <a:defRPr sz="3900"/>
            </a:lvl3pPr>
            <a:lvl4pPr indent="0" lvl="3">
              <a:spcBef>
                <a:spcPts val="0"/>
              </a:spcBef>
              <a:spcAft>
                <a:spcPts val="0"/>
              </a:spcAft>
              <a:buSzPts val="3100"/>
              <a:buNone/>
              <a:defRPr sz="3900"/>
            </a:lvl4pPr>
            <a:lvl5pPr indent="0" lvl="4">
              <a:spcBef>
                <a:spcPts val="0"/>
              </a:spcBef>
              <a:spcAft>
                <a:spcPts val="0"/>
              </a:spcAft>
              <a:buSzPts val="3100"/>
              <a:buNone/>
              <a:defRPr sz="3900"/>
            </a:lvl5pPr>
            <a:lvl6pPr indent="0" lvl="5">
              <a:spcBef>
                <a:spcPts val="0"/>
              </a:spcBef>
              <a:spcAft>
                <a:spcPts val="0"/>
              </a:spcAft>
              <a:buSzPts val="3100"/>
              <a:buNone/>
              <a:defRPr sz="3900"/>
            </a:lvl6pPr>
            <a:lvl7pPr indent="0" lvl="6">
              <a:spcBef>
                <a:spcPts val="0"/>
              </a:spcBef>
              <a:spcAft>
                <a:spcPts val="0"/>
              </a:spcAft>
              <a:buSzPts val="3100"/>
              <a:buNone/>
              <a:defRPr sz="3900"/>
            </a:lvl7pPr>
            <a:lvl8pPr indent="0" lvl="7">
              <a:spcBef>
                <a:spcPts val="0"/>
              </a:spcBef>
              <a:spcAft>
                <a:spcPts val="0"/>
              </a:spcAft>
              <a:buSzPts val="3100"/>
              <a:buNone/>
              <a:defRPr sz="3900"/>
            </a:lvl8pPr>
            <a:lvl9pPr indent="0" lvl="8">
              <a:spcBef>
                <a:spcPts val="0"/>
              </a:spcBef>
              <a:spcAft>
                <a:spcPts val="0"/>
              </a:spcAft>
              <a:buSzPts val="3100"/>
              <a:buNone/>
              <a:defRPr sz="3900"/>
            </a:lvl9pPr>
          </a:lstStyle>
          <a:p/>
        </p:txBody>
      </p:sp>
      <p:sp>
        <p:nvSpPr>
          <p:cNvPr id="47" name="Shape 47"/>
          <p:cNvSpPr txBox="1"/>
          <p:nvPr>
            <p:ph idx="1" type="body"/>
          </p:nvPr>
        </p:nvSpPr>
        <p:spPr>
          <a:xfrm>
            <a:off x="2994663" y="22029430"/>
            <a:ext cx="37856100" cy="7200900"/>
          </a:xfrm>
          <a:prstGeom prst="rect">
            <a:avLst/>
          </a:prstGeom>
          <a:noFill/>
          <a:ln>
            <a:noFill/>
          </a:ln>
        </p:spPr>
        <p:txBody>
          <a:bodyPr anchorCtr="0" anchor="t" bIns="200275" lIns="200275" spcFirstLastPara="1" rIns="200275" wrap="square" tIns="200275"/>
          <a:lstStyle>
            <a:lvl1pPr indent="-228600" lvl="0" marL="457200" marR="0" rtl="0" algn="l">
              <a:lnSpc>
                <a:spcPct val="90000"/>
              </a:lnSpc>
              <a:spcBef>
                <a:spcPts val="4600"/>
              </a:spcBef>
              <a:spcAft>
                <a:spcPts val="0"/>
              </a:spcAft>
              <a:buClr>
                <a:schemeClr val="dk1"/>
              </a:buClr>
              <a:buSzPts val="12900"/>
              <a:buFont typeface="Arial"/>
              <a:buNone/>
              <a:defRPr b="0" i="0" sz="11000" u="none" cap="none" strike="noStrike">
                <a:solidFill>
                  <a:schemeClr val="dk1"/>
                </a:solidFill>
                <a:latin typeface="Calibri"/>
                <a:ea typeface="Calibri"/>
                <a:cs typeface="Calibri"/>
                <a:sym typeface="Calibri"/>
              </a:defRPr>
            </a:lvl1pPr>
            <a:lvl2pPr indent="-228600" lvl="1" marL="914400" marR="0" rtl="0" algn="l">
              <a:lnSpc>
                <a:spcPct val="90000"/>
              </a:lnSpc>
              <a:spcBef>
                <a:spcPts val="2300"/>
              </a:spcBef>
              <a:spcAft>
                <a:spcPts val="0"/>
              </a:spcAft>
              <a:buClr>
                <a:srgbClr val="888888"/>
              </a:buClr>
              <a:buSzPts val="11000"/>
              <a:buFont typeface="Arial"/>
              <a:buNone/>
              <a:defRPr b="0" i="0" sz="92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2300"/>
              </a:spcBef>
              <a:spcAft>
                <a:spcPts val="0"/>
              </a:spcAft>
              <a:buClr>
                <a:srgbClr val="888888"/>
              </a:buClr>
              <a:buSzPts val="9200"/>
              <a:buFont typeface="Arial"/>
              <a:buNone/>
              <a:defRPr b="0" i="0" sz="83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2300"/>
              </a:spcBef>
              <a:spcAft>
                <a:spcPts val="0"/>
              </a:spcAft>
              <a:buClr>
                <a:srgbClr val="888888"/>
              </a:buClr>
              <a:buSzPts val="8300"/>
              <a:buFont typeface="Arial"/>
              <a:buNone/>
              <a:defRPr b="0" i="0" sz="7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2300"/>
              </a:spcBef>
              <a:spcAft>
                <a:spcPts val="0"/>
              </a:spcAft>
              <a:buClr>
                <a:srgbClr val="888888"/>
              </a:buClr>
              <a:buSzPts val="8300"/>
              <a:buFont typeface="Arial"/>
              <a:buNone/>
              <a:defRPr b="0" i="0" sz="7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2300"/>
              </a:spcBef>
              <a:spcAft>
                <a:spcPts val="0"/>
              </a:spcAft>
              <a:buClr>
                <a:srgbClr val="888888"/>
              </a:buClr>
              <a:buSzPts val="8300"/>
              <a:buFont typeface="Arial"/>
              <a:buNone/>
              <a:defRPr b="0" i="0" sz="7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2300"/>
              </a:spcBef>
              <a:spcAft>
                <a:spcPts val="0"/>
              </a:spcAft>
              <a:buClr>
                <a:srgbClr val="888888"/>
              </a:buClr>
              <a:buSzPts val="8300"/>
              <a:buFont typeface="Arial"/>
              <a:buNone/>
              <a:defRPr b="0" i="0" sz="7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2300"/>
              </a:spcBef>
              <a:spcAft>
                <a:spcPts val="0"/>
              </a:spcAft>
              <a:buClr>
                <a:srgbClr val="888888"/>
              </a:buClr>
              <a:buSzPts val="8300"/>
              <a:buFont typeface="Arial"/>
              <a:buNone/>
              <a:defRPr b="0" i="0" sz="7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2300"/>
              </a:spcBef>
              <a:spcAft>
                <a:spcPts val="0"/>
              </a:spcAft>
              <a:buClr>
                <a:srgbClr val="888888"/>
              </a:buClr>
              <a:buSzPts val="8300"/>
              <a:buFont typeface="Arial"/>
              <a:buNone/>
              <a:defRPr b="0" i="0" sz="7400" u="none" cap="none" strike="noStrike">
                <a:solidFill>
                  <a:srgbClr val="888888"/>
                </a:solidFill>
                <a:latin typeface="Calibri"/>
                <a:ea typeface="Calibri"/>
                <a:cs typeface="Calibri"/>
                <a:sym typeface="Calibri"/>
              </a:defRPr>
            </a:lvl9pPr>
          </a:lstStyle>
          <a:p/>
        </p:txBody>
      </p:sp>
      <p:sp>
        <p:nvSpPr>
          <p:cNvPr id="48" name="Shape 48"/>
          <p:cNvSpPr txBox="1"/>
          <p:nvPr>
            <p:ph idx="10" type="dt"/>
          </p:nvPr>
        </p:nvSpPr>
        <p:spPr>
          <a:xfrm>
            <a:off x="3017520" y="30510488"/>
            <a:ext cx="9875400" cy="1752600"/>
          </a:xfrm>
          <a:prstGeom prst="rect">
            <a:avLst/>
          </a:prstGeom>
          <a:noFill/>
          <a:ln>
            <a:noFill/>
          </a:ln>
        </p:spPr>
        <p:txBody>
          <a:bodyPr anchorCtr="0" anchor="ctr" bIns="200275" lIns="200275" spcFirstLastPara="1" rIns="200275" wrap="square" tIns="200275"/>
          <a:lstStyle>
            <a:lvl1pPr indent="0" lvl="0" marL="0" marR="0" rtl="0" algn="l">
              <a:spcBef>
                <a:spcPts val="0"/>
              </a:spcBef>
              <a:spcAft>
                <a:spcPts val="0"/>
              </a:spcAft>
              <a:buSzPts val="3100"/>
              <a:buNone/>
              <a:defRPr b="0" i="0" sz="5500" u="none" cap="none" strike="noStrike">
                <a:solidFill>
                  <a:srgbClr val="888888"/>
                </a:solidFill>
                <a:latin typeface="Calibri"/>
                <a:ea typeface="Calibri"/>
                <a:cs typeface="Calibri"/>
                <a:sym typeface="Calibri"/>
              </a:defRPr>
            </a:lvl1pPr>
            <a:lvl2pPr indent="-12700" lvl="1" marL="1879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2pPr>
            <a:lvl3pPr indent="-12700" lvl="2" marL="37465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3pPr>
            <a:lvl4pPr indent="-12700" lvl="3" marL="5626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4pPr>
            <a:lvl5pPr indent="-12700" lvl="4" marL="74930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5pPr>
            <a:lvl6pPr indent="-25400" lvl="5" marL="9372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6pPr>
            <a:lvl7pPr indent="-12700" lvl="6" marL="112522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7pPr>
            <a:lvl8pPr indent="-12700" lvl="7" marL="13119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8pPr>
            <a:lvl9pPr indent="0" lvl="8" marL="149987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9pPr>
          </a:lstStyle>
          <a:p/>
        </p:txBody>
      </p:sp>
      <p:sp>
        <p:nvSpPr>
          <p:cNvPr id="49" name="Shape 49"/>
          <p:cNvSpPr txBox="1"/>
          <p:nvPr>
            <p:ph idx="11" type="ftr"/>
          </p:nvPr>
        </p:nvSpPr>
        <p:spPr>
          <a:xfrm>
            <a:off x="14538960" y="30510488"/>
            <a:ext cx="14813400" cy="1752600"/>
          </a:xfrm>
          <a:prstGeom prst="rect">
            <a:avLst/>
          </a:prstGeom>
          <a:noFill/>
          <a:ln>
            <a:noFill/>
          </a:ln>
        </p:spPr>
        <p:txBody>
          <a:bodyPr anchorCtr="0" anchor="ctr" bIns="200275" lIns="200275" spcFirstLastPara="1" rIns="200275" wrap="square" tIns="200275"/>
          <a:lstStyle>
            <a:lvl1pPr indent="0" lvl="0" marL="0" marR="0" rtl="0" algn="ctr">
              <a:spcBef>
                <a:spcPts val="0"/>
              </a:spcBef>
              <a:spcAft>
                <a:spcPts val="0"/>
              </a:spcAft>
              <a:buSzPts val="3100"/>
              <a:buNone/>
              <a:defRPr b="0" i="0" sz="5500" u="none" cap="none" strike="noStrike">
                <a:solidFill>
                  <a:srgbClr val="888888"/>
                </a:solidFill>
                <a:latin typeface="Calibri"/>
                <a:ea typeface="Calibri"/>
                <a:cs typeface="Calibri"/>
                <a:sym typeface="Calibri"/>
              </a:defRPr>
            </a:lvl1pPr>
            <a:lvl2pPr indent="-12700" lvl="1" marL="1879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2pPr>
            <a:lvl3pPr indent="-12700" lvl="2" marL="37465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3pPr>
            <a:lvl4pPr indent="-12700" lvl="3" marL="5626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4pPr>
            <a:lvl5pPr indent="-12700" lvl="4" marL="74930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5pPr>
            <a:lvl6pPr indent="-25400" lvl="5" marL="9372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6pPr>
            <a:lvl7pPr indent="-12700" lvl="6" marL="112522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7pPr>
            <a:lvl8pPr indent="-12700" lvl="7" marL="13119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8pPr>
            <a:lvl9pPr indent="0" lvl="8" marL="149987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9pPr>
          </a:lstStyle>
          <a:p/>
        </p:txBody>
      </p:sp>
      <p:sp>
        <p:nvSpPr>
          <p:cNvPr id="50" name="Shape 50"/>
          <p:cNvSpPr txBox="1"/>
          <p:nvPr>
            <p:ph idx="12" type="sldNum"/>
          </p:nvPr>
        </p:nvSpPr>
        <p:spPr>
          <a:xfrm>
            <a:off x="30998161" y="30510488"/>
            <a:ext cx="9875400" cy="1752600"/>
          </a:xfrm>
          <a:prstGeom prst="rect">
            <a:avLst/>
          </a:prstGeom>
          <a:noFill/>
          <a:ln>
            <a:noFill/>
          </a:ln>
        </p:spPr>
        <p:txBody>
          <a:bodyPr anchorCtr="0" anchor="ctr" bIns="100100" lIns="200275" spcFirstLastPara="1" rIns="200275" wrap="square" tIns="100100">
            <a:noAutofit/>
          </a:bodyPr>
          <a:lstStyle>
            <a:lvl1pPr indent="0" lvl="0" marL="0" marR="0" rtl="0" algn="r">
              <a:spcBef>
                <a:spcPts val="0"/>
              </a:spcBef>
              <a:buNone/>
              <a:defRPr b="0" i="0" sz="5500" u="none" cap="none" strike="noStrike">
                <a:solidFill>
                  <a:srgbClr val="888888"/>
                </a:solidFill>
                <a:latin typeface="Calibri"/>
                <a:ea typeface="Calibri"/>
                <a:cs typeface="Calibri"/>
                <a:sym typeface="Calibri"/>
              </a:defRPr>
            </a:lvl1pPr>
            <a:lvl2pPr indent="0" lvl="1" marL="0" marR="0" rtl="0" algn="r">
              <a:spcBef>
                <a:spcPts val="0"/>
              </a:spcBef>
              <a:buNone/>
              <a:defRPr b="0" i="0" sz="5500" u="none" cap="none" strike="noStrike">
                <a:solidFill>
                  <a:srgbClr val="888888"/>
                </a:solidFill>
                <a:latin typeface="Calibri"/>
                <a:ea typeface="Calibri"/>
                <a:cs typeface="Calibri"/>
                <a:sym typeface="Calibri"/>
              </a:defRPr>
            </a:lvl2pPr>
            <a:lvl3pPr indent="0" lvl="2" marL="0" marR="0" rtl="0" algn="r">
              <a:spcBef>
                <a:spcPts val="0"/>
              </a:spcBef>
              <a:buNone/>
              <a:defRPr b="0" i="0" sz="5500" u="none" cap="none" strike="noStrike">
                <a:solidFill>
                  <a:srgbClr val="888888"/>
                </a:solidFill>
                <a:latin typeface="Calibri"/>
                <a:ea typeface="Calibri"/>
                <a:cs typeface="Calibri"/>
                <a:sym typeface="Calibri"/>
              </a:defRPr>
            </a:lvl3pPr>
            <a:lvl4pPr indent="0" lvl="3" marL="0" marR="0" rtl="0" algn="r">
              <a:spcBef>
                <a:spcPts val="0"/>
              </a:spcBef>
              <a:buNone/>
              <a:defRPr b="0" i="0" sz="5500" u="none" cap="none" strike="noStrike">
                <a:solidFill>
                  <a:srgbClr val="888888"/>
                </a:solidFill>
                <a:latin typeface="Calibri"/>
                <a:ea typeface="Calibri"/>
                <a:cs typeface="Calibri"/>
                <a:sym typeface="Calibri"/>
              </a:defRPr>
            </a:lvl4pPr>
            <a:lvl5pPr indent="0" lvl="4" marL="0" marR="0" rtl="0" algn="r">
              <a:spcBef>
                <a:spcPts val="0"/>
              </a:spcBef>
              <a:buNone/>
              <a:defRPr b="0" i="0" sz="5500" u="none" cap="none" strike="noStrike">
                <a:solidFill>
                  <a:srgbClr val="888888"/>
                </a:solidFill>
                <a:latin typeface="Calibri"/>
                <a:ea typeface="Calibri"/>
                <a:cs typeface="Calibri"/>
                <a:sym typeface="Calibri"/>
              </a:defRPr>
            </a:lvl5pPr>
            <a:lvl6pPr indent="0" lvl="5" marL="0" marR="0" rtl="0" algn="r">
              <a:spcBef>
                <a:spcPts val="0"/>
              </a:spcBef>
              <a:buNone/>
              <a:defRPr b="0" i="0" sz="5500" u="none" cap="none" strike="noStrike">
                <a:solidFill>
                  <a:srgbClr val="888888"/>
                </a:solidFill>
                <a:latin typeface="Calibri"/>
                <a:ea typeface="Calibri"/>
                <a:cs typeface="Calibri"/>
                <a:sym typeface="Calibri"/>
              </a:defRPr>
            </a:lvl6pPr>
            <a:lvl7pPr indent="0" lvl="6" marL="0" marR="0" rtl="0" algn="r">
              <a:spcBef>
                <a:spcPts val="0"/>
              </a:spcBef>
              <a:buNone/>
              <a:defRPr b="0" i="0" sz="5500" u="none" cap="none" strike="noStrike">
                <a:solidFill>
                  <a:srgbClr val="888888"/>
                </a:solidFill>
                <a:latin typeface="Calibri"/>
                <a:ea typeface="Calibri"/>
                <a:cs typeface="Calibri"/>
                <a:sym typeface="Calibri"/>
              </a:defRPr>
            </a:lvl7pPr>
            <a:lvl8pPr indent="0" lvl="7" marL="0" marR="0" rtl="0" algn="r">
              <a:spcBef>
                <a:spcPts val="0"/>
              </a:spcBef>
              <a:buNone/>
              <a:defRPr b="0" i="0" sz="5500" u="none" cap="none" strike="noStrike">
                <a:solidFill>
                  <a:srgbClr val="888888"/>
                </a:solidFill>
                <a:latin typeface="Calibri"/>
                <a:ea typeface="Calibri"/>
                <a:cs typeface="Calibri"/>
                <a:sym typeface="Calibri"/>
              </a:defRPr>
            </a:lvl8pPr>
            <a:lvl9pPr indent="0" lvl="8" marL="0" marR="0" rtl="0" algn="r">
              <a:spcBef>
                <a:spcPts val="0"/>
              </a:spcBef>
              <a:buNone/>
              <a:defRPr b="0" i="0" sz="55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1" name="Shape 51"/>
        <p:cNvGrpSpPr/>
        <p:nvPr/>
      </p:nvGrpSpPr>
      <p:grpSpPr>
        <a:xfrm>
          <a:off x="0" y="0"/>
          <a:ext cx="0" cy="0"/>
          <a:chOff x="0" y="0"/>
          <a:chExt cx="0" cy="0"/>
        </a:xfrm>
      </p:grpSpPr>
      <p:sp>
        <p:nvSpPr>
          <p:cNvPr id="52" name="Shape 52"/>
          <p:cNvSpPr txBox="1"/>
          <p:nvPr>
            <p:ph type="title"/>
          </p:nvPr>
        </p:nvSpPr>
        <p:spPr>
          <a:xfrm>
            <a:off x="3017520" y="1752608"/>
            <a:ext cx="37856100" cy="6362700"/>
          </a:xfrm>
          <a:prstGeom prst="rect">
            <a:avLst/>
          </a:prstGeom>
          <a:noFill/>
          <a:ln>
            <a:noFill/>
          </a:ln>
        </p:spPr>
        <p:txBody>
          <a:bodyPr anchorCtr="0" anchor="ctr" bIns="200275" lIns="200275" spcFirstLastPara="1" rIns="200275" wrap="square" tIns="200275"/>
          <a:lstStyle>
            <a:lvl1pPr indent="0" lvl="0" marL="0" marR="0" rtl="0" algn="l">
              <a:lnSpc>
                <a:spcPct val="90000"/>
              </a:lnSpc>
              <a:spcBef>
                <a:spcPts val="0"/>
              </a:spcBef>
              <a:spcAft>
                <a:spcPts val="0"/>
              </a:spcAft>
              <a:buClr>
                <a:schemeClr val="dk1"/>
              </a:buClr>
              <a:buSzPts val="3100"/>
              <a:buFont typeface="Calibri"/>
              <a:buNone/>
              <a:defRPr b="0" i="0" sz="20200" u="none" cap="none" strike="noStrike">
                <a:solidFill>
                  <a:schemeClr val="dk1"/>
                </a:solidFill>
                <a:latin typeface="Calibri"/>
                <a:ea typeface="Calibri"/>
                <a:cs typeface="Calibri"/>
                <a:sym typeface="Calibri"/>
              </a:defRPr>
            </a:lvl1pPr>
            <a:lvl2pPr indent="0" lvl="1">
              <a:spcBef>
                <a:spcPts val="0"/>
              </a:spcBef>
              <a:spcAft>
                <a:spcPts val="0"/>
              </a:spcAft>
              <a:buSzPts val="3100"/>
              <a:buNone/>
              <a:defRPr sz="3900"/>
            </a:lvl2pPr>
            <a:lvl3pPr indent="0" lvl="2">
              <a:spcBef>
                <a:spcPts val="0"/>
              </a:spcBef>
              <a:spcAft>
                <a:spcPts val="0"/>
              </a:spcAft>
              <a:buSzPts val="3100"/>
              <a:buNone/>
              <a:defRPr sz="3900"/>
            </a:lvl3pPr>
            <a:lvl4pPr indent="0" lvl="3">
              <a:spcBef>
                <a:spcPts val="0"/>
              </a:spcBef>
              <a:spcAft>
                <a:spcPts val="0"/>
              </a:spcAft>
              <a:buSzPts val="3100"/>
              <a:buNone/>
              <a:defRPr sz="3900"/>
            </a:lvl4pPr>
            <a:lvl5pPr indent="0" lvl="4">
              <a:spcBef>
                <a:spcPts val="0"/>
              </a:spcBef>
              <a:spcAft>
                <a:spcPts val="0"/>
              </a:spcAft>
              <a:buSzPts val="3100"/>
              <a:buNone/>
              <a:defRPr sz="3900"/>
            </a:lvl5pPr>
            <a:lvl6pPr indent="0" lvl="5">
              <a:spcBef>
                <a:spcPts val="0"/>
              </a:spcBef>
              <a:spcAft>
                <a:spcPts val="0"/>
              </a:spcAft>
              <a:buSzPts val="3100"/>
              <a:buNone/>
              <a:defRPr sz="3900"/>
            </a:lvl6pPr>
            <a:lvl7pPr indent="0" lvl="6">
              <a:spcBef>
                <a:spcPts val="0"/>
              </a:spcBef>
              <a:spcAft>
                <a:spcPts val="0"/>
              </a:spcAft>
              <a:buSzPts val="3100"/>
              <a:buNone/>
              <a:defRPr sz="3900"/>
            </a:lvl7pPr>
            <a:lvl8pPr indent="0" lvl="7">
              <a:spcBef>
                <a:spcPts val="0"/>
              </a:spcBef>
              <a:spcAft>
                <a:spcPts val="0"/>
              </a:spcAft>
              <a:buSzPts val="3100"/>
              <a:buNone/>
              <a:defRPr sz="3900"/>
            </a:lvl8pPr>
            <a:lvl9pPr indent="0" lvl="8">
              <a:spcBef>
                <a:spcPts val="0"/>
              </a:spcBef>
              <a:spcAft>
                <a:spcPts val="0"/>
              </a:spcAft>
              <a:buSzPts val="3100"/>
              <a:buNone/>
              <a:defRPr sz="3900"/>
            </a:lvl9pPr>
          </a:lstStyle>
          <a:p/>
        </p:txBody>
      </p:sp>
      <p:sp>
        <p:nvSpPr>
          <p:cNvPr id="53" name="Shape 53"/>
          <p:cNvSpPr txBox="1"/>
          <p:nvPr>
            <p:ph idx="1" type="body"/>
          </p:nvPr>
        </p:nvSpPr>
        <p:spPr>
          <a:xfrm>
            <a:off x="3017520" y="8763000"/>
            <a:ext cx="18653700" cy="20886300"/>
          </a:xfrm>
          <a:prstGeom prst="rect">
            <a:avLst/>
          </a:prstGeom>
          <a:noFill/>
          <a:ln>
            <a:noFill/>
          </a:ln>
        </p:spPr>
        <p:txBody>
          <a:bodyPr anchorCtr="0" anchor="t" bIns="200275" lIns="200275" spcFirstLastPara="1" rIns="200275" wrap="square" tIns="200275"/>
          <a:lstStyle>
            <a:lvl1pPr indent="-1047750" lvl="0" marL="457200" marR="0" rtl="0" algn="l">
              <a:lnSpc>
                <a:spcPct val="90000"/>
              </a:lnSpc>
              <a:spcBef>
                <a:spcPts val="4600"/>
              </a:spcBef>
              <a:spcAft>
                <a:spcPts val="0"/>
              </a:spcAft>
              <a:buClr>
                <a:schemeClr val="dk1"/>
              </a:buClr>
              <a:buSzPts val="12900"/>
              <a:buFont typeface="Arial"/>
              <a:buChar char="•"/>
              <a:defRPr b="0" i="0" sz="12900" u="none" cap="none" strike="noStrike">
                <a:solidFill>
                  <a:schemeClr val="dk1"/>
                </a:solidFill>
                <a:latin typeface="Calibri"/>
                <a:ea typeface="Calibri"/>
                <a:cs typeface="Calibri"/>
                <a:sym typeface="Calibri"/>
              </a:defRPr>
            </a:lvl1pPr>
            <a:lvl2pPr indent="-927100" lvl="1" marL="914400" marR="0" rtl="0" algn="l">
              <a:lnSpc>
                <a:spcPct val="90000"/>
              </a:lnSpc>
              <a:spcBef>
                <a:spcPts val="23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2pPr>
            <a:lvl3pPr indent="-812800" lvl="2" marL="1371600" marR="0" rtl="0" algn="l">
              <a:lnSpc>
                <a:spcPct val="90000"/>
              </a:lnSpc>
              <a:spcBef>
                <a:spcPts val="230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3pPr>
            <a:lvl4pPr indent="-755650" lvl="3" marL="18288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4pPr>
            <a:lvl5pPr indent="-755650" lvl="4" marL="22860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5pPr>
            <a:lvl6pPr indent="-755650" lvl="5" marL="27432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6pPr>
            <a:lvl7pPr indent="-755650" lvl="6" marL="32004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7pPr>
            <a:lvl8pPr indent="-755650" lvl="7" marL="36576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8pPr>
            <a:lvl9pPr indent="-755650" lvl="8" marL="41148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9pPr>
          </a:lstStyle>
          <a:p/>
        </p:txBody>
      </p:sp>
      <p:sp>
        <p:nvSpPr>
          <p:cNvPr id="54" name="Shape 54"/>
          <p:cNvSpPr txBox="1"/>
          <p:nvPr>
            <p:ph idx="2" type="body"/>
          </p:nvPr>
        </p:nvSpPr>
        <p:spPr>
          <a:xfrm>
            <a:off x="22219920" y="8763000"/>
            <a:ext cx="18653700" cy="20886300"/>
          </a:xfrm>
          <a:prstGeom prst="rect">
            <a:avLst/>
          </a:prstGeom>
          <a:noFill/>
          <a:ln>
            <a:noFill/>
          </a:ln>
        </p:spPr>
        <p:txBody>
          <a:bodyPr anchorCtr="0" anchor="t" bIns="200275" lIns="200275" spcFirstLastPara="1" rIns="200275" wrap="square" tIns="200275"/>
          <a:lstStyle>
            <a:lvl1pPr indent="-1047750" lvl="0" marL="457200" marR="0" rtl="0" algn="l">
              <a:lnSpc>
                <a:spcPct val="90000"/>
              </a:lnSpc>
              <a:spcBef>
                <a:spcPts val="4600"/>
              </a:spcBef>
              <a:spcAft>
                <a:spcPts val="0"/>
              </a:spcAft>
              <a:buClr>
                <a:schemeClr val="dk1"/>
              </a:buClr>
              <a:buSzPts val="12900"/>
              <a:buFont typeface="Arial"/>
              <a:buChar char="•"/>
              <a:defRPr b="0" i="0" sz="12900" u="none" cap="none" strike="noStrike">
                <a:solidFill>
                  <a:schemeClr val="dk1"/>
                </a:solidFill>
                <a:latin typeface="Calibri"/>
                <a:ea typeface="Calibri"/>
                <a:cs typeface="Calibri"/>
                <a:sym typeface="Calibri"/>
              </a:defRPr>
            </a:lvl1pPr>
            <a:lvl2pPr indent="-927100" lvl="1" marL="914400" marR="0" rtl="0" algn="l">
              <a:lnSpc>
                <a:spcPct val="90000"/>
              </a:lnSpc>
              <a:spcBef>
                <a:spcPts val="23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2pPr>
            <a:lvl3pPr indent="-812800" lvl="2" marL="1371600" marR="0" rtl="0" algn="l">
              <a:lnSpc>
                <a:spcPct val="90000"/>
              </a:lnSpc>
              <a:spcBef>
                <a:spcPts val="230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3pPr>
            <a:lvl4pPr indent="-755650" lvl="3" marL="18288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4pPr>
            <a:lvl5pPr indent="-755650" lvl="4" marL="22860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5pPr>
            <a:lvl6pPr indent="-755650" lvl="5" marL="27432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6pPr>
            <a:lvl7pPr indent="-755650" lvl="6" marL="32004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7pPr>
            <a:lvl8pPr indent="-755650" lvl="7" marL="36576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8pPr>
            <a:lvl9pPr indent="-755650" lvl="8" marL="41148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9pPr>
          </a:lstStyle>
          <a:p/>
        </p:txBody>
      </p:sp>
      <p:sp>
        <p:nvSpPr>
          <p:cNvPr id="55" name="Shape 55"/>
          <p:cNvSpPr txBox="1"/>
          <p:nvPr>
            <p:ph idx="10" type="dt"/>
          </p:nvPr>
        </p:nvSpPr>
        <p:spPr>
          <a:xfrm>
            <a:off x="3017520" y="30510488"/>
            <a:ext cx="9875400" cy="1752600"/>
          </a:xfrm>
          <a:prstGeom prst="rect">
            <a:avLst/>
          </a:prstGeom>
          <a:noFill/>
          <a:ln>
            <a:noFill/>
          </a:ln>
        </p:spPr>
        <p:txBody>
          <a:bodyPr anchorCtr="0" anchor="ctr" bIns="200275" lIns="200275" spcFirstLastPara="1" rIns="200275" wrap="square" tIns="200275"/>
          <a:lstStyle>
            <a:lvl1pPr indent="0" lvl="0" marL="0" marR="0" rtl="0" algn="l">
              <a:spcBef>
                <a:spcPts val="0"/>
              </a:spcBef>
              <a:spcAft>
                <a:spcPts val="0"/>
              </a:spcAft>
              <a:buSzPts val="3100"/>
              <a:buNone/>
              <a:defRPr b="0" i="0" sz="5500" u="none" cap="none" strike="noStrike">
                <a:solidFill>
                  <a:srgbClr val="888888"/>
                </a:solidFill>
                <a:latin typeface="Calibri"/>
                <a:ea typeface="Calibri"/>
                <a:cs typeface="Calibri"/>
                <a:sym typeface="Calibri"/>
              </a:defRPr>
            </a:lvl1pPr>
            <a:lvl2pPr indent="-12700" lvl="1" marL="1879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2pPr>
            <a:lvl3pPr indent="-12700" lvl="2" marL="37465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3pPr>
            <a:lvl4pPr indent="-12700" lvl="3" marL="5626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4pPr>
            <a:lvl5pPr indent="-12700" lvl="4" marL="74930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5pPr>
            <a:lvl6pPr indent="-25400" lvl="5" marL="9372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6pPr>
            <a:lvl7pPr indent="-12700" lvl="6" marL="112522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7pPr>
            <a:lvl8pPr indent="-12700" lvl="7" marL="13119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8pPr>
            <a:lvl9pPr indent="0" lvl="8" marL="149987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14538960" y="30510488"/>
            <a:ext cx="14813400" cy="1752600"/>
          </a:xfrm>
          <a:prstGeom prst="rect">
            <a:avLst/>
          </a:prstGeom>
          <a:noFill/>
          <a:ln>
            <a:noFill/>
          </a:ln>
        </p:spPr>
        <p:txBody>
          <a:bodyPr anchorCtr="0" anchor="ctr" bIns="200275" lIns="200275" spcFirstLastPara="1" rIns="200275" wrap="square" tIns="200275"/>
          <a:lstStyle>
            <a:lvl1pPr indent="0" lvl="0" marL="0" marR="0" rtl="0" algn="ctr">
              <a:spcBef>
                <a:spcPts val="0"/>
              </a:spcBef>
              <a:spcAft>
                <a:spcPts val="0"/>
              </a:spcAft>
              <a:buSzPts val="3100"/>
              <a:buNone/>
              <a:defRPr b="0" i="0" sz="5500" u="none" cap="none" strike="noStrike">
                <a:solidFill>
                  <a:srgbClr val="888888"/>
                </a:solidFill>
                <a:latin typeface="Calibri"/>
                <a:ea typeface="Calibri"/>
                <a:cs typeface="Calibri"/>
                <a:sym typeface="Calibri"/>
              </a:defRPr>
            </a:lvl1pPr>
            <a:lvl2pPr indent="-12700" lvl="1" marL="1879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2pPr>
            <a:lvl3pPr indent="-12700" lvl="2" marL="37465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3pPr>
            <a:lvl4pPr indent="-12700" lvl="3" marL="5626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4pPr>
            <a:lvl5pPr indent="-12700" lvl="4" marL="74930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5pPr>
            <a:lvl6pPr indent="-25400" lvl="5" marL="9372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6pPr>
            <a:lvl7pPr indent="-12700" lvl="6" marL="112522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7pPr>
            <a:lvl8pPr indent="-12700" lvl="7" marL="13119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8pPr>
            <a:lvl9pPr indent="0" lvl="8" marL="149987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30998161" y="30510488"/>
            <a:ext cx="9875400" cy="1752600"/>
          </a:xfrm>
          <a:prstGeom prst="rect">
            <a:avLst/>
          </a:prstGeom>
          <a:noFill/>
          <a:ln>
            <a:noFill/>
          </a:ln>
        </p:spPr>
        <p:txBody>
          <a:bodyPr anchorCtr="0" anchor="ctr" bIns="100100" lIns="200275" spcFirstLastPara="1" rIns="200275" wrap="square" tIns="100100">
            <a:noAutofit/>
          </a:bodyPr>
          <a:lstStyle>
            <a:lvl1pPr indent="0" lvl="0" marL="0" marR="0" rtl="0" algn="r">
              <a:spcBef>
                <a:spcPts val="0"/>
              </a:spcBef>
              <a:buNone/>
              <a:defRPr b="0" i="0" sz="5500" u="none" cap="none" strike="noStrike">
                <a:solidFill>
                  <a:srgbClr val="888888"/>
                </a:solidFill>
                <a:latin typeface="Calibri"/>
                <a:ea typeface="Calibri"/>
                <a:cs typeface="Calibri"/>
                <a:sym typeface="Calibri"/>
              </a:defRPr>
            </a:lvl1pPr>
            <a:lvl2pPr indent="0" lvl="1" marL="0" marR="0" rtl="0" algn="r">
              <a:spcBef>
                <a:spcPts val="0"/>
              </a:spcBef>
              <a:buNone/>
              <a:defRPr b="0" i="0" sz="5500" u="none" cap="none" strike="noStrike">
                <a:solidFill>
                  <a:srgbClr val="888888"/>
                </a:solidFill>
                <a:latin typeface="Calibri"/>
                <a:ea typeface="Calibri"/>
                <a:cs typeface="Calibri"/>
                <a:sym typeface="Calibri"/>
              </a:defRPr>
            </a:lvl2pPr>
            <a:lvl3pPr indent="0" lvl="2" marL="0" marR="0" rtl="0" algn="r">
              <a:spcBef>
                <a:spcPts val="0"/>
              </a:spcBef>
              <a:buNone/>
              <a:defRPr b="0" i="0" sz="5500" u="none" cap="none" strike="noStrike">
                <a:solidFill>
                  <a:srgbClr val="888888"/>
                </a:solidFill>
                <a:latin typeface="Calibri"/>
                <a:ea typeface="Calibri"/>
                <a:cs typeface="Calibri"/>
                <a:sym typeface="Calibri"/>
              </a:defRPr>
            </a:lvl3pPr>
            <a:lvl4pPr indent="0" lvl="3" marL="0" marR="0" rtl="0" algn="r">
              <a:spcBef>
                <a:spcPts val="0"/>
              </a:spcBef>
              <a:buNone/>
              <a:defRPr b="0" i="0" sz="5500" u="none" cap="none" strike="noStrike">
                <a:solidFill>
                  <a:srgbClr val="888888"/>
                </a:solidFill>
                <a:latin typeface="Calibri"/>
                <a:ea typeface="Calibri"/>
                <a:cs typeface="Calibri"/>
                <a:sym typeface="Calibri"/>
              </a:defRPr>
            </a:lvl4pPr>
            <a:lvl5pPr indent="0" lvl="4" marL="0" marR="0" rtl="0" algn="r">
              <a:spcBef>
                <a:spcPts val="0"/>
              </a:spcBef>
              <a:buNone/>
              <a:defRPr b="0" i="0" sz="5500" u="none" cap="none" strike="noStrike">
                <a:solidFill>
                  <a:srgbClr val="888888"/>
                </a:solidFill>
                <a:latin typeface="Calibri"/>
                <a:ea typeface="Calibri"/>
                <a:cs typeface="Calibri"/>
                <a:sym typeface="Calibri"/>
              </a:defRPr>
            </a:lvl5pPr>
            <a:lvl6pPr indent="0" lvl="5" marL="0" marR="0" rtl="0" algn="r">
              <a:spcBef>
                <a:spcPts val="0"/>
              </a:spcBef>
              <a:buNone/>
              <a:defRPr b="0" i="0" sz="5500" u="none" cap="none" strike="noStrike">
                <a:solidFill>
                  <a:srgbClr val="888888"/>
                </a:solidFill>
                <a:latin typeface="Calibri"/>
                <a:ea typeface="Calibri"/>
                <a:cs typeface="Calibri"/>
                <a:sym typeface="Calibri"/>
              </a:defRPr>
            </a:lvl6pPr>
            <a:lvl7pPr indent="0" lvl="6" marL="0" marR="0" rtl="0" algn="r">
              <a:spcBef>
                <a:spcPts val="0"/>
              </a:spcBef>
              <a:buNone/>
              <a:defRPr b="0" i="0" sz="5500" u="none" cap="none" strike="noStrike">
                <a:solidFill>
                  <a:srgbClr val="888888"/>
                </a:solidFill>
                <a:latin typeface="Calibri"/>
                <a:ea typeface="Calibri"/>
                <a:cs typeface="Calibri"/>
                <a:sym typeface="Calibri"/>
              </a:defRPr>
            </a:lvl7pPr>
            <a:lvl8pPr indent="0" lvl="7" marL="0" marR="0" rtl="0" algn="r">
              <a:spcBef>
                <a:spcPts val="0"/>
              </a:spcBef>
              <a:buNone/>
              <a:defRPr b="0" i="0" sz="5500" u="none" cap="none" strike="noStrike">
                <a:solidFill>
                  <a:srgbClr val="888888"/>
                </a:solidFill>
                <a:latin typeface="Calibri"/>
                <a:ea typeface="Calibri"/>
                <a:cs typeface="Calibri"/>
                <a:sym typeface="Calibri"/>
              </a:defRPr>
            </a:lvl8pPr>
            <a:lvl9pPr indent="0" lvl="8" marL="0" marR="0" rtl="0" algn="r">
              <a:spcBef>
                <a:spcPts val="0"/>
              </a:spcBef>
              <a:buNone/>
              <a:defRPr b="0" i="0" sz="55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Shape 59"/>
          <p:cNvSpPr txBox="1"/>
          <p:nvPr>
            <p:ph type="title"/>
          </p:nvPr>
        </p:nvSpPr>
        <p:spPr>
          <a:xfrm>
            <a:off x="3023237" y="1752608"/>
            <a:ext cx="37856100" cy="6362700"/>
          </a:xfrm>
          <a:prstGeom prst="rect">
            <a:avLst/>
          </a:prstGeom>
          <a:noFill/>
          <a:ln>
            <a:noFill/>
          </a:ln>
        </p:spPr>
        <p:txBody>
          <a:bodyPr anchorCtr="0" anchor="ctr" bIns="200275" lIns="200275" spcFirstLastPara="1" rIns="200275" wrap="square" tIns="200275"/>
          <a:lstStyle>
            <a:lvl1pPr indent="0" lvl="0" marL="0" marR="0" rtl="0" algn="l">
              <a:lnSpc>
                <a:spcPct val="90000"/>
              </a:lnSpc>
              <a:spcBef>
                <a:spcPts val="0"/>
              </a:spcBef>
              <a:spcAft>
                <a:spcPts val="0"/>
              </a:spcAft>
              <a:buClr>
                <a:schemeClr val="dk1"/>
              </a:buClr>
              <a:buSzPts val="3100"/>
              <a:buFont typeface="Calibri"/>
              <a:buNone/>
              <a:defRPr b="0" i="0" sz="20200" u="none" cap="none" strike="noStrike">
                <a:solidFill>
                  <a:schemeClr val="dk1"/>
                </a:solidFill>
                <a:latin typeface="Calibri"/>
                <a:ea typeface="Calibri"/>
                <a:cs typeface="Calibri"/>
                <a:sym typeface="Calibri"/>
              </a:defRPr>
            </a:lvl1pPr>
            <a:lvl2pPr indent="0" lvl="1">
              <a:spcBef>
                <a:spcPts val="0"/>
              </a:spcBef>
              <a:spcAft>
                <a:spcPts val="0"/>
              </a:spcAft>
              <a:buSzPts val="3100"/>
              <a:buNone/>
              <a:defRPr sz="3900"/>
            </a:lvl2pPr>
            <a:lvl3pPr indent="0" lvl="2">
              <a:spcBef>
                <a:spcPts val="0"/>
              </a:spcBef>
              <a:spcAft>
                <a:spcPts val="0"/>
              </a:spcAft>
              <a:buSzPts val="3100"/>
              <a:buNone/>
              <a:defRPr sz="3900"/>
            </a:lvl3pPr>
            <a:lvl4pPr indent="0" lvl="3">
              <a:spcBef>
                <a:spcPts val="0"/>
              </a:spcBef>
              <a:spcAft>
                <a:spcPts val="0"/>
              </a:spcAft>
              <a:buSzPts val="3100"/>
              <a:buNone/>
              <a:defRPr sz="3900"/>
            </a:lvl4pPr>
            <a:lvl5pPr indent="0" lvl="4">
              <a:spcBef>
                <a:spcPts val="0"/>
              </a:spcBef>
              <a:spcAft>
                <a:spcPts val="0"/>
              </a:spcAft>
              <a:buSzPts val="3100"/>
              <a:buNone/>
              <a:defRPr sz="3900"/>
            </a:lvl5pPr>
            <a:lvl6pPr indent="0" lvl="5">
              <a:spcBef>
                <a:spcPts val="0"/>
              </a:spcBef>
              <a:spcAft>
                <a:spcPts val="0"/>
              </a:spcAft>
              <a:buSzPts val="3100"/>
              <a:buNone/>
              <a:defRPr sz="3900"/>
            </a:lvl6pPr>
            <a:lvl7pPr indent="0" lvl="6">
              <a:spcBef>
                <a:spcPts val="0"/>
              </a:spcBef>
              <a:spcAft>
                <a:spcPts val="0"/>
              </a:spcAft>
              <a:buSzPts val="3100"/>
              <a:buNone/>
              <a:defRPr sz="3900"/>
            </a:lvl7pPr>
            <a:lvl8pPr indent="0" lvl="7">
              <a:spcBef>
                <a:spcPts val="0"/>
              </a:spcBef>
              <a:spcAft>
                <a:spcPts val="0"/>
              </a:spcAft>
              <a:buSzPts val="3100"/>
              <a:buNone/>
              <a:defRPr sz="3900"/>
            </a:lvl8pPr>
            <a:lvl9pPr indent="0" lvl="8">
              <a:spcBef>
                <a:spcPts val="0"/>
              </a:spcBef>
              <a:spcAft>
                <a:spcPts val="0"/>
              </a:spcAft>
              <a:buSzPts val="3100"/>
              <a:buNone/>
              <a:defRPr sz="3900"/>
            </a:lvl9pPr>
          </a:lstStyle>
          <a:p/>
        </p:txBody>
      </p:sp>
      <p:sp>
        <p:nvSpPr>
          <p:cNvPr id="60" name="Shape 60"/>
          <p:cNvSpPr txBox="1"/>
          <p:nvPr>
            <p:ph idx="1" type="body"/>
          </p:nvPr>
        </p:nvSpPr>
        <p:spPr>
          <a:xfrm>
            <a:off x="3023241" y="8069582"/>
            <a:ext cx="18567900" cy="3954900"/>
          </a:xfrm>
          <a:prstGeom prst="rect">
            <a:avLst/>
          </a:prstGeom>
          <a:noFill/>
          <a:ln>
            <a:noFill/>
          </a:ln>
        </p:spPr>
        <p:txBody>
          <a:bodyPr anchorCtr="0" anchor="b" bIns="200275" lIns="200275" spcFirstLastPara="1" rIns="200275" wrap="square" tIns="200275"/>
          <a:lstStyle>
            <a:lvl1pPr indent="-228600" lvl="0" marL="457200" marR="0" rtl="0" algn="l">
              <a:lnSpc>
                <a:spcPct val="90000"/>
              </a:lnSpc>
              <a:spcBef>
                <a:spcPts val="4600"/>
              </a:spcBef>
              <a:spcAft>
                <a:spcPts val="0"/>
              </a:spcAft>
              <a:buClr>
                <a:schemeClr val="dk1"/>
              </a:buClr>
              <a:buSzPts val="12900"/>
              <a:buFont typeface="Arial"/>
              <a:buNone/>
              <a:defRPr b="1" i="0" sz="11000" u="none" cap="none" strike="noStrike">
                <a:solidFill>
                  <a:schemeClr val="dk1"/>
                </a:solidFill>
                <a:latin typeface="Calibri"/>
                <a:ea typeface="Calibri"/>
                <a:cs typeface="Calibri"/>
                <a:sym typeface="Calibri"/>
              </a:defRPr>
            </a:lvl1pPr>
            <a:lvl2pPr indent="-228600" lvl="1" marL="914400" marR="0" rtl="0" algn="l">
              <a:lnSpc>
                <a:spcPct val="90000"/>
              </a:lnSpc>
              <a:spcBef>
                <a:spcPts val="2300"/>
              </a:spcBef>
              <a:spcAft>
                <a:spcPts val="0"/>
              </a:spcAft>
              <a:buClr>
                <a:schemeClr val="dk1"/>
              </a:buClr>
              <a:buSzPts val="11000"/>
              <a:buFont typeface="Arial"/>
              <a:buNone/>
              <a:defRPr b="1" i="0" sz="9200" u="none" cap="none" strike="noStrike">
                <a:solidFill>
                  <a:schemeClr val="dk1"/>
                </a:solidFill>
                <a:latin typeface="Calibri"/>
                <a:ea typeface="Calibri"/>
                <a:cs typeface="Calibri"/>
                <a:sym typeface="Calibri"/>
              </a:defRPr>
            </a:lvl2pPr>
            <a:lvl3pPr indent="-228600" lvl="2" marL="1371600" marR="0" rtl="0" algn="l">
              <a:lnSpc>
                <a:spcPct val="90000"/>
              </a:lnSpc>
              <a:spcBef>
                <a:spcPts val="2300"/>
              </a:spcBef>
              <a:spcAft>
                <a:spcPts val="0"/>
              </a:spcAft>
              <a:buClr>
                <a:schemeClr val="dk1"/>
              </a:buClr>
              <a:buSzPts val="9200"/>
              <a:buFont typeface="Arial"/>
              <a:buNone/>
              <a:defRPr b="1" i="0" sz="8300" u="none" cap="none" strike="noStrike">
                <a:solidFill>
                  <a:schemeClr val="dk1"/>
                </a:solidFill>
                <a:latin typeface="Calibri"/>
                <a:ea typeface="Calibri"/>
                <a:cs typeface="Calibri"/>
                <a:sym typeface="Calibri"/>
              </a:defRPr>
            </a:lvl3pPr>
            <a:lvl4pPr indent="-228600" lvl="3" marL="1828800" marR="0" rtl="0" algn="l">
              <a:lnSpc>
                <a:spcPct val="90000"/>
              </a:lnSpc>
              <a:spcBef>
                <a:spcPts val="2300"/>
              </a:spcBef>
              <a:spcAft>
                <a:spcPts val="0"/>
              </a:spcAft>
              <a:buClr>
                <a:schemeClr val="dk1"/>
              </a:buClr>
              <a:buSzPts val="8300"/>
              <a:buFont typeface="Arial"/>
              <a:buNone/>
              <a:defRPr b="1" i="0" sz="7400" u="none" cap="none" strike="noStrike">
                <a:solidFill>
                  <a:schemeClr val="dk1"/>
                </a:solidFill>
                <a:latin typeface="Calibri"/>
                <a:ea typeface="Calibri"/>
                <a:cs typeface="Calibri"/>
                <a:sym typeface="Calibri"/>
              </a:defRPr>
            </a:lvl4pPr>
            <a:lvl5pPr indent="-228600" lvl="4" marL="2286000" marR="0" rtl="0" algn="l">
              <a:lnSpc>
                <a:spcPct val="90000"/>
              </a:lnSpc>
              <a:spcBef>
                <a:spcPts val="2300"/>
              </a:spcBef>
              <a:spcAft>
                <a:spcPts val="0"/>
              </a:spcAft>
              <a:buClr>
                <a:schemeClr val="dk1"/>
              </a:buClr>
              <a:buSzPts val="8300"/>
              <a:buFont typeface="Arial"/>
              <a:buNone/>
              <a:defRPr b="1" i="0" sz="7400" u="none" cap="none" strike="noStrike">
                <a:solidFill>
                  <a:schemeClr val="dk1"/>
                </a:solidFill>
                <a:latin typeface="Calibri"/>
                <a:ea typeface="Calibri"/>
                <a:cs typeface="Calibri"/>
                <a:sym typeface="Calibri"/>
              </a:defRPr>
            </a:lvl5pPr>
            <a:lvl6pPr indent="-228600" lvl="5" marL="2743200" marR="0" rtl="0" algn="l">
              <a:lnSpc>
                <a:spcPct val="90000"/>
              </a:lnSpc>
              <a:spcBef>
                <a:spcPts val="2300"/>
              </a:spcBef>
              <a:spcAft>
                <a:spcPts val="0"/>
              </a:spcAft>
              <a:buClr>
                <a:schemeClr val="dk1"/>
              </a:buClr>
              <a:buSzPts val="8300"/>
              <a:buFont typeface="Arial"/>
              <a:buNone/>
              <a:defRPr b="1" i="0" sz="7400" u="none" cap="none" strike="noStrike">
                <a:solidFill>
                  <a:schemeClr val="dk1"/>
                </a:solidFill>
                <a:latin typeface="Calibri"/>
                <a:ea typeface="Calibri"/>
                <a:cs typeface="Calibri"/>
                <a:sym typeface="Calibri"/>
              </a:defRPr>
            </a:lvl6pPr>
            <a:lvl7pPr indent="-228600" lvl="6" marL="3200400" marR="0" rtl="0" algn="l">
              <a:lnSpc>
                <a:spcPct val="90000"/>
              </a:lnSpc>
              <a:spcBef>
                <a:spcPts val="2300"/>
              </a:spcBef>
              <a:spcAft>
                <a:spcPts val="0"/>
              </a:spcAft>
              <a:buClr>
                <a:schemeClr val="dk1"/>
              </a:buClr>
              <a:buSzPts val="8300"/>
              <a:buFont typeface="Arial"/>
              <a:buNone/>
              <a:defRPr b="1" i="0" sz="7400" u="none" cap="none" strike="noStrike">
                <a:solidFill>
                  <a:schemeClr val="dk1"/>
                </a:solidFill>
                <a:latin typeface="Calibri"/>
                <a:ea typeface="Calibri"/>
                <a:cs typeface="Calibri"/>
                <a:sym typeface="Calibri"/>
              </a:defRPr>
            </a:lvl7pPr>
            <a:lvl8pPr indent="-228600" lvl="7" marL="3657600" marR="0" rtl="0" algn="l">
              <a:lnSpc>
                <a:spcPct val="90000"/>
              </a:lnSpc>
              <a:spcBef>
                <a:spcPts val="2300"/>
              </a:spcBef>
              <a:spcAft>
                <a:spcPts val="0"/>
              </a:spcAft>
              <a:buClr>
                <a:schemeClr val="dk1"/>
              </a:buClr>
              <a:buSzPts val="8300"/>
              <a:buFont typeface="Arial"/>
              <a:buNone/>
              <a:defRPr b="1" i="0" sz="7400" u="none" cap="none" strike="noStrike">
                <a:solidFill>
                  <a:schemeClr val="dk1"/>
                </a:solidFill>
                <a:latin typeface="Calibri"/>
                <a:ea typeface="Calibri"/>
                <a:cs typeface="Calibri"/>
                <a:sym typeface="Calibri"/>
              </a:defRPr>
            </a:lvl8pPr>
            <a:lvl9pPr indent="-228600" lvl="8" marL="4114800" marR="0" rtl="0" algn="l">
              <a:lnSpc>
                <a:spcPct val="90000"/>
              </a:lnSpc>
              <a:spcBef>
                <a:spcPts val="2300"/>
              </a:spcBef>
              <a:spcAft>
                <a:spcPts val="0"/>
              </a:spcAft>
              <a:buClr>
                <a:schemeClr val="dk1"/>
              </a:buClr>
              <a:buSzPts val="8300"/>
              <a:buFont typeface="Arial"/>
              <a:buNone/>
              <a:defRPr b="1" i="0" sz="74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3023241" y="12024360"/>
            <a:ext cx="18567900" cy="17685900"/>
          </a:xfrm>
          <a:prstGeom prst="rect">
            <a:avLst/>
          </a:prstGeom>
          <a:noFill/>
          <a:ln>
            <a:noFill/>
          </a:ln>
        </p:spPr>
        <p:txBody>
          <a:bodyPr anchorCtr="0" anchor="t" bIns="200275" lIns="200275" spcFirstLastPara="1" rIns="200275" wrap="square" tIns="200275"/>
          <a:lstStyle>
            <a:lvl1pPr indent="-1047750" lvl="0" marL="457200" marR="0" rtl="0" algn="l">
              <a:lnSpc>
                <a:spcPct val="90000"/>
              </a:lnSpc>
              <a:spcBef>
                <a:spcPts val="4600"/>
              </a:spcBef>
              <a:spcAft>
                <a:spcPts val="0"/>
              </a:spcAft>
              <a:buClr>
                <a:schemeClr val="dk1"/>
              </a:buClr>
              <a:buSzPts val="12900"/>
              <a:buFont typeface="Arial"/>
              <a:buChar char="•"/>
              <a:defRPr b="0" i="0" sz="12900" u="none" cap="none" strike="noStrike">
                <a:solidFill>
                  <a:schemeClr val="dk1"/>
                </a:solidFill>
                <a:latin typeface="Calibri"/>
                <a:ea typeface="Calibri"/>
                <a:cs typeface="Calibri"/>
                <a:sym typeface="Calibri"/>
              </a:defRPr>
            </a:lvl1pPr>
            <a:lvl2pPr indent="-927100" lvl="1" marL="914400" marR="0" rtl="0" algn="l">
              <a:lnSpc>
                <a:spcPct val="90000"/>
              </a:lnSpc>
              <a:spcBef>
                <a:spcPts val="23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2pPr>
            <a:lvl3pPr indent="-812800" lvl="2" marL="1371600" marR="0" rtl="0" algn="l">
              <a:lnSpc>
                <a:spcPct val="90000"/>
              </a:lnSpc>
              <a:spcBef>
                <a:spcPts val="230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3pPr>
            <a:lvl4pPr indent="-755650" lvl="3" marL="18288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4pPr>
            <a:lvl5pPr indent="-755650" lvl="4" marL="22860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5pPr>
            <a:lvl6pPr indent="-755650" lvl="5" marL="27432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6pPr>
            <a:lvl7pPr indent="-755650" lvl="6" marL="32004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7pPr>
            <a:lvl8pPr indent="-755650" lvl="7" marL="36576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8pPr>
            <a:lvl9pPr indent="-755650" lvl="8" marL="41148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9pPr>
          </a:lstStyle>
          <a:p/>
        </p:txBody>
      </p:sp>
      <p:sp>
        <p:nvSpPr>
          <p:cNvPr id="62" name="Shape 62"/>
          <p:cNvSpPr txBox="1"/>
          <p:nvPr>
            <p:ph idx="3" type="body"/>
          </p:nvPr>
        </p:nvSpPr>
        <p:spPr>
          <a:xfrm>
            <a:off x="22219921" y="8069582"/>
            <a:ext cx="18659400" cy="3954900"/>
          </a:xfrm>
          <a:prstGeom prst="rect">
            <a:avLst/>
          </a:prstGeom>
          <a:noFill/>
          <a:ln>
            <a:noFill/>
          </a:ln>
        </p:spPr>
        <p:txBody>
          <a:bodyPr anchorCtr="0" anchor="b" bIns="200275" lIns="200275" spcFirstLastPara="1" rIns="200275" wrap="square" tIns="200275"/>
          <a:lstStyle>
            <a:lvl1pPr indent="-228600" lvl="0" marL="457200" marR="0" rtl="0" algn="l">
              <a:lnSpc>
                <a:spcPct val="90000"/>
              </a:lnSpc>
              <a:spcBef>
                <a:spcPts val="4600"/>
              </a:spcBef>
              <a:spcAft>
                <a:spcPts val="0"/>
              </a:spcAft>
              <a:buClr>
                <a:schemeClr val="dk1"/>
              </a:buClr>
              <a:buSzPts val="12900"/>
              <a:buFont typeface="Arial"/>
              <a:buNone/>
              <a:defRPr b="1" i="0" sz="11000" u="none" cap="none" strike="noStrike">
                <a:solidFill>
                  <a:schemeClr val="dk1"/>
                </a:solidFill>
                <a:latin typeface="Calibri"/>
                <a:ea typeface="Calibri"/>
                <a:cs typeface="Calibri"/>
                <a:sym typeface="Calibri"/>
              </a:defRPr>
            </a:lvl1pPr>
            <a:lvl2pPr indent="-228600" lvl="1" marL="914400" marR="0" rtl="0" algn="l">
              <a:lnSpc>
                <a:spcPct val="90000"/>
              </a:lnSpc>
              <a:spcBef>
                <a:spcPts val="2300"/>
              </a:spcBef>
              <a:spcAft>
                <a:spcPts val="0"/>
              </a:spcAft>
              <a:buClr>
                <a:schemeClr val="dk1"/>
              </a:buClr>
              <a:buSzPts val="11000"/>
              <a:buFont typeface="Arial"/>
              <a:buNone/>
              <a:defRPr b="1" i="0" sz="9200" u="none" cap="none" strike="noStrike">
                <a:solidFill>
                  <a:schemeClr val="dk1"/>
                </a:solidFill>
                <a:latin typeface="Calibri"/>
                <a:ea typeface="Calibri"/>
                <a:cs typeface="Calibri"/>
                <a:sym typeface="Calibri"/>
              </a:defRPr>
            </a:lvl2pPr>
            <a:lvl3pPr indent="-228600" lvl="2" marL="1371600" marR="0" rtl="0" algn="l">
              <a:lnSpc>
                <a:spcPct val="90000"/>
              </a:lnSpc>
              <a:spcBef>
                <a:spcPts val="2300"/>
              </a:spcBef>
              <a:spcAft>
                <a:spcPts val="0"/>
              </a:spcAft>
              <a:buClr>
                <a:schemeClr val="dk1"/>
              </a:buClr>
              <a:buSzPts val="9200"/>
              <a:buFont typeface="Arial"/>
              <a:buNone/>
              <a:defRPr b="1" i="0" sz="8300" u="none" cap="none" strike="noStrike">
                <a:solidFill>
                  <a:schemeClr val="dk1"/>
                </a:solidFill>
                <a:latin typeface="Calibri"/>
                <a:ea typeface="Calibri"/>
                <a:cs typeface="Calibri"/>
                <a:sym typeface="Calibri"/>
              </a:defRPr>
            </a:lvl3pPr>
            <a:lvl4pPr indent="-228600" lvl="3" marL="1828800" marR="0" rtl="0" algn="l">
              <a:lnSpc>
                <a:spcPct val="90000"/>
              </a:lnSpc>
              <a:spcBef>
                <a:spcPts val="2300"/>
              </a:spcBef>
              <a:spcAft>
                <a:spcPts val="0"/>
              </a:spcAft>
              <a:buClr>
                <a:schemeClr val="dk1"/>
              </a:buClr>
              <a:buSzPts val="8300"/>
              <a:buFont typeface="Arial"/>
              <a:buNone/>
              <a:defRPr b="1" i="0" sz="7400" u="none" cap="none" strike="noStrike">
                <a:solidFill>
                  <a:schemeClr val="dk1"/>
                </a:solidFill>
                <a:latin typeface="Calibri"/>
                <a:ea typeface="Calibri"/>
                <a:cs typeface="Calibri"/>
                <a:sym typeface="Calibri"/>
              </a:defRPr>
            </a:lvl4pPr>
            <a:lvl5pPr indent="-228600" lvl="4" marL="2286000" marR="0" rtl="0" algn="l">
              <a:lnSpc>
                <a:spcPct val="90000"/>
              </a:lnSpc>
              <a:spcBef>
                <a:spcPts val="2300"/>
              </a:spcBef>
              <a:spcAft>
                <a:spcPts val="0"/>
              </a:spcAft>
              <a:buClr>
                <a:schemeClr val="dk1"/>
              </a:buClr>
              <a:buSzPts val="8300"/>
              <a:buFont typeface="Arial"/>
              <a:buNone/>
              <a:defRPr b="1" i="0" sz="7400" u="none" cap="none" strike="noStrike">
                <a:solidFill>
                  <a:schemeClr val="dk1"/>
                </a:solidFill>
                <a:latin typeface="Calibri"/>
                <a:ea typeface="Calibri"/>
                <a:cs typeface="Calibri"/>
                <a:sym typeface="Calibri"/>
              </a:defRPr>
            </a:lvl5pPr>
            <a:lvl6pPr indent="-228600" lvl="5" marL="2743200" marR="0" rtl="0" algn="l">
              <a:lnSpc>
                <a:spcPct val="90000"/>
              </a:lnSpc>
              <a:spcBef>
                <a:spcPts val="2300"/>
              </a:spcBef>
              <a:spcAft>
                <a:spcPts val="0"/>
              </a:spcAft>
              <a:buClr>
                <a:schemeClr val="dk1"/>
              </a:buClr>
              <a:buSzPts val="8300"/>
              <a:buFont typeface="Arial"/>
              <a:buNone/>
              <a:defRPr b="1" i="0" sz="7400" u="none" cap="none" strike="noStrike">
                <a:solidFill>
                  <a:schemeClr val="dk1"/>
                </a:solidFill>
                <a:latin typeface="Calibri"/>
                <a:ea typeface="Calibri"/>
                <a:cs typeface="Calibri"/>
                <a:sym typeface="Calibri"/>
              </a:defRPr>
            </a:lvl6pPr>
            <a:lvl7pPr indent="-228600" lvl="6" marL="3200400" marR="0" rtl="0" algn="l">
              <a:lnSpc>
                <a:spcPct val="90000"/>
              </a:lnSpc>
              <a:spcBef>
                <a:spcPts val="2300"/>
              </a:spcBef>
              <a:spcAft>
                <a:spcPts val="0"/>
              </a:spcAft>
              <a:buClr>
                <a:schemeClr val="dk1"/>
              </a:buClr>
              <a:buSzPts val="8300"/>
              <a:buFont typeface="Arial"/>
              <a:buNone/>
              <a:defRPr b="1" i="0" sz="7400" u="none" cap="none" strike="noStrike">
                <a:solidFill>
                  <a:schemeClr val="dk1"/>
                </a:solidFill>
                <a:latin typeface="Calibri"/>
                <a:ea typeface="Calibri"/>
                <a:cs typeface="Calibri"/>
                <a:sym typeface="Calibri"/>
              </a:defRPr>
            </a:lvl7pPr>
            <a:lvl8pPr indent="-228600" lvl="7" marL="3657600" marR="0" rtl="0" algn="l">
              <a:lnSpc>
                <a:spcPct val="90000"/>
              </a:lnSpc>
              <a:spcBef>
                <a:spcPts val="2300"/>
              </a:spcBef>
              <a:spcAft>
                <a:spcPts val="0"/>
              </a:spcAft>
              <a:buClr>
                <a:schemeClr val="dk1"/>
              </a:buClr>
              <a:buSzPts val="8300"/>
              <a:buFont typeface="Arial"/>
              <a:buNone/>
              <a:defRPr b="1" i="0" sz="7400" u="none" cap="none" strike="noStrike">
                <a:solidFill>
                  <a:schemeClr val="dk1"/>
                </a:solidFill>
                <a:latin typeface="Calibri"/>
                <a:ea typeface="Calibri"/>
                <a:cs typeface="Calibri"/>
                <a:sym typeface="Calibri"/>
              </a:defRPr>
            </a:lvl8pPr>
            <a:lvl9pPr indent="-228600" lvl="8" marL="4114800" marR="0" rtl="0" algn="l">
              <a:lnSpc>
                <a:spcPct val="90000"/>
              </a:lnSpc>
              <a:spcBef>
                <a:spcPts val="2300"/>
              </a:spcBef>
              <a:spcAft>
                <a:spcPts val="0"/>
              </a:spcAft>
              <a:buClr>
                <a:schemeClr val="dk1"/>
              </a:buClr>
              <a:buSzPts val="8300"/>
              <a:buFont typeface="Arial"/>
              <a:buNone/>
              <a:defRPr b="1" i="0" sz="7400" u="none" cap="none" strike="noStrike">
                <a:solidFill>
                  <a:schemeClr val="dk1"/>
                </a:solidFill>
                <a:latin typeface="Calibri"/>
                <a:ea typeface="Calibri"/>
                <a:cs typeface="Calibri"/>
                <a:sym typeface="Calibri"/>
              </a:defRPr>
            </a:lvl9pPr>
          </a:lstStyle>
          <a:p/>
        </p:txBody>
      </p:sp>
      <p:sp>
        <p:nvSpPr>
          <p:cNvPr id="63" name="Shape 63"/>
          <p:cNvSpPr txBox="1"/>
          <p:nvPr>
            <p:ph idx="4" type="body"/>
          </p:nvPr>
        </p:nvSpPr>
        <p:spPr>
          <a:xfrm>
            <a:off x="22219921" y="12024360"/>
            <a:ext cx="18659400" cy="17685900"/>
          </a:xfrm>
          <a:prstGeom prst="rect">
            <a:avLst/>
          </a:prstGeom>
          <a:noFill/>
          <a:ln>
            <a:noFill/>
          </a:ln>
        </p:spPr>
        <p:txBody>
          <a:bodyPr anchorCtr="0" anchor="t" bIns="200275" lIns="200275" spcFirstLastPara="1" rIns="200275" wrap="square" tIns="200275"/>
          <a:lstStyle>
            <a:lvl1pPr indent="-1047750" lvl="0" marL="457200" marR="0" rtl="0" algn="l">
              <a:lnSpc>
                <a:spcPct val="90000"/>
              </a:lnSpc>
              <a:spcBef>
                <a:spcPts val="4600"/>
              </a:spcBef>
              <a:spcAft>
                <a:spcPts val="0"/>
              </a:spcAft>
              <a:buClr>
                <a:schemeClr val="dk1"/>
              </a:buClr>
              <a:buSzPts val="12900"/>
              <a:buFont typeface="Arial"/>
              <a:buChar char="•"/>
              <a:defRPr b="0" i="0" sz="12900" u="none" cap="none" strike="noStrike">
                <a:solidFill>
                  <a:schemeClr val="dk1"/>
                </a:solidFill>
                <a:latin typeface="Calibri"/>
                <a:ea typeface="Calibri"/>
                <a:cs typeface="Calibri"/>
                <a:sym typeface="Calibri"/>
              </a:defRPr>
            </a:lvl1pPr>
            <a:lvl2pPr indent="-927100" lvl="1" marL="914400" marR="0" rtl="0" algn="l">
              <a:lnSpc>
                <a:spcPct val="90000"/>
              </a:lnSpc>
              <a:spcBef>
                <a:spcPts val="23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2pPr>
            <a:lvl3pPr indent="-812800" lvl="2" marL="1371600" marR="0" rtl="0" algn="l">
              <a:lnSpc>
                <a:spcPct val="90000"/>
              </a:lnSpc>
              <a:spcBef>
                <a:spcPts val="230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3pPr>
            <a:lvl4pPr indent="-755650" lvl="3" marL="18288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4pPr>
            <a:lvl5pPr indent="-755650" lvl="4" marL="22860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5pPr>
            <a:lvl6pPr indent="-755650" lvl="5" marL="27432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6pPr>
            <a:lvl7pPr indent="-755650" lvl="6" marL="32004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7pPr>
            <a:lvl8pPr indent="-755650" lvl="7" marL="36576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8pPr>
            <a:lvl9pPr indent="-755650" lvl="8" marL="41148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9pPr>
          </a:lstStyle>
          <a:p/>
        </p:txBody>
      </p:sp>
      <p:sp>
        <p:nvSpPr>
          <p:cNvPr id="64" name="Shape 64"/>
          <p:cNvSpPr txBox="1"/>
          <p:nvPr>
            <p:ph idx="10" type="dt"/>
          </p:nvPr>
        </p:nvSpPr>
        <p:spPr>
          <a:xfrm>
            <a:off x="3017520" y="30510488"/>
            <a:ext cx="9875400" cy="1752600"/>
          </a:xfrm>
          <a:prstGeom prst="rect">
            <a:avLst/>
          </a:prstGeom>
          <a:noFill/>
          <a:ln>
            <a:noFill/>
          </a:ln>
        </p:spPr>
        <p:txBody>
          <a:bodyPr anchorCtr="0" anchor="ctr" bIns="200275" lIns="200275" spcFirstLastPara="1" rIns="200275" wrap="square" tIns="200275"/>
          <a:lstStyle>
            <a:lvl1pPr indent="0" lvl="0" marL="0" marR="0" rtl="0" algn="l">
              <a:spcBef>
                <a:spcPts val="0"/>
              </a:spcBef>
              <a:spcAft>
                <a:spcPts val="0"/>
              </a:spcAft>
              <a:buSzPts val="3100"/>
              <a:buNone/>
              <a:defRPr b="0" i="0" sz="5500" u="none" cap="none" strike="noStrike">
                <a:solidFill>
                  <a:srgbClr val="888888"/>
                </a:solidFill>
                <a:latin typeface="Calibri"/>
                <a:ea typeface="Calibri"/>
                <a:cs typeface="Calibri"/>
                <a:sym typeface="Calibri"/>
              </a:defRPr>
            </a:lvl1pPr>
            <a:lvl2pPr indent="-12700" lvl="1" marL="1879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2pPr>
            <a:lvl3pPr indent="-12700" lvl="2" marL="37465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3pPr>
            <a:lvl4pPr indent="-12700" lvl="3" marL="5626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4pPr>
            <a:lvl5pPr indent="-12700" lvl="4" marL="74930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5pPr>
            <a:lvl6pPr indent="-25400" lvl="5" marL="9372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6pPr>
            <a:lvl7pPr indent="-12700" lvl="6" marL="112522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7pPr>
            <a:lvl8pPr indent="-12700" lvl="7" marL="13119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8pPr>
            <a:lvl9pPr indent="0" lvl="8" marL="149987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9pPr>
          </a:lstStyle>
          <a:p/>
        </p:txBody>
      </p:sp>
      <p:sp>
        <p:nvSpPr>
          <p:cNvPr id="65" name="Shape 65"/>
          <p:cNvSpPr txBox="1"/>
          <p:nvPr>
            <p:ph idx="11" type="ftr"/>
          </p:nvPr>
        </p:nvSpPr>
        <p:spPr>
          <a:xfrm>
            <a:off x="14538960" y="30510488"/>
            <a:ext cx="14813400" cy="1752600"/>
          </a:xfrm>
          <a:prstGeom prst="rect">
            <a:avLst/>
          </a:prstGeom>
          <a:noFill/>
          <a:ln>
            <a:noFill/>
          </a:ln>
        </p:spPr>
        <p:txBody>
          <a:bodyPr anchorCtr="0" anchor="ctr" bIns="200275" lIns="200275" spcFirstLastPara="1" rIns="200275" wrap="square" tIns="200275"/>
          <a:lstStyle>
            <a:lvl1pPr indent="0" lvl="0" marL="0" marR="0" rtl="0" algn="ctr">
              <a:spcBef>
                <a:spcPts val="0"/>
              </a:spcBef>
              <a:spcAft>
                <a:spcPts val="0"/>
              </a:spcAft>
              <a:buSzPts val="3100"/>
              <a:buNone/>
              <a:defRPr b="0" i="0" sz="5500" u="none" cap="none" strike="noStrike">
                <a:solidFill>
                  <a:srgbClr val="888888"/>
                </a:solidFill>
                <a:latin typeface="Calibri"/>
                <a:ea typeface="Calibri"/>
                <a:cs typeface="Calibri"/>
                <a:sym typeface="Calibri"/>
              </a:defRPr>
            </a:lvl1pPr>
            <a:lvl2pPr indent="-12700" lvl="1" marL="1879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2pPr>
            <a:lvl3pPr indent="-12700" lvl="2" marL="37465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3pPr>
            <a:lvl4pPr indent="-12700" lvl="3" marL="5626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4pPr>
            <a:lvl5pPr indent="-12700" lvl="4" marL="74930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5pPr>
            <a:lvl6pPr indent="-25400" lvl="5" marL="9372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6pPr>
            <a:lvl7pPr indent="-12700" lvl="6" marL="112522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7pPr>
            <a:lvl8pPr indent="-12700" lvl="7" marL="13119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8pPr>
            <a:lvl9pPr indent="0" lvl="8" marL="149987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9pPr>
          </a:lstStyle>
          <a:p/>
        </p:txBody>
      </p:sp>
      <p:sp>
        <p:nvSpPr>
          <p:cNvPr id="66" name="Shape 66"/>
          <p:cNvSpPr txBox="1"/>
          <p:nvPr>
            <p:ph idx="12" type="sldNum"/>
          </p:nvPr>
        </p:nvSpPr>
        <p:spPr>
          <a:xfrm>
            <a:off x="30998161" y="30510488"/>
            <a:ext cx="9875400" cy="1752600"/>
          </a:xfrm>
          <a:prstGeom prst="rect">
            <a:avLst/>
          </a:prstGeom>
          <a:noFill/>
          <a:ln>
            <a:noFill/>
          </a:ln>
        </p:spPr>
        <p:txBody>
          <a:bodyPr anchorCtr="0" anchor="ctr" bIns="100100" lIns="200275" spcFirstLastPara="1" rIns="200275" wrap="square" tIns="100100">
            <a:noAutofit/>
          </a:bodyPr>
          <a:lstStyle>
            <a:lvl1pPr indent="0" lvl="0" marL="0" marR="0" rtl="0" algn="r">
              <a:spcBef>
                <a:spcPts val="0"/>
              </a:spcBef>
              <a:buNone/>
              <a:defRPr b="0" i="0" sz="5500" u="none" cap="none" strike="noStrike">
                <a:solidFill>
                  <a:srgbClr val="888888"/>
                </a:solidFill>
                <a:latin typeface="Calibri"/>
                <a:ea typeface="Calibri"/>
                <a:cs typeface="Calibri"/>
                <a:sym typeface="Calibri"/>
              </a:defRPr>
            </a:lvl1pPr>
            <a:lvl2pPr indent="0" lvl="1" marL="0" marR="0" rtl="0" algn="r">
              <a:spcBef>
                <a:spcPts val="0"/>
              </a:spcBef>
              <a:buNone/>
              <a:defRPr b="0" i="0" sz="5500" u="none" cap="none" strike="noStrike">
                <a:solidFill>
                  <a:srgbClr val="888888"/>
                </a:solidFill>
                <a:latin typeface="Calibri"/>
                <a:ea typeface="Calibri"/>
                <a:cs typeface="Calibri"/>
                <a:sym typeface="Calibri"/>
              </a:defRPr>
            </a:lvl2pPr>
            <a:lvl3pPr indent="0" lvl="2" marL="0" marR="0" rtl="0" algn="r">
              <a:spcBef>
                <a:spcPts val="0"/>
              </a:spcBef>
              <a:buNone/>
              <a:defRPr b="0" i="0" sz="5500" u="none" cap="none" strike="noStrike">
                <a:solidFill>
                  <a:srgbClr val="888888"/>
                </a:solidFill>
                <a:latin typeface="Calibri"/>
                <a:ea typeface="Calibri"/>
                <a:cs typeface="Calibri"/>
                <a:sym typeface="Calibri"/>
              </a:defRPr>
            </a:lvl3pPr>
            <a:lvl4pPr indent="0" lvl="3" marL="0" marR="0" rtl="0" algn="r">
              <a:spcBef>
                <a:spcPts val="0"/>
              </a:spcBef>
              <a:buNone/>
              <a:defRPr b="0" i="0" sz="5500" u="none" cap="none" strike="noStrike">
                <a:solidFill>
                  <a:srgbClr val="888888"/>
                </a:solidFill>
                <a:latin typeface="Calibri"/>
                <a:ea typeface="Calibri"/>
                <a:cs typeface="Calibri"/>
                <a:sym typeface="Calibri"/>
              </a:defRPr>
            </a:lvl4pPr>
            <a:lvl5pPr indent="0" lvl="4" marL="0" marR="0" rtl="0" algn="r">
              <a:spcBef>
                <a:spcPts val="0"/>
              </a:spcBef>
              <a:buNone/>
              <a:defRPr b="0" i="0" sz="5500" u="none" cap="none" strike="noStrike">
                <a:solidFill>
                  <a:srgbClr val="888888"/>
                </a:solidFill>
                <a:latin typeface="Calibri"/>
                <a:ea typeface="Calibri"/>
                <a:cs typeface="Calibri"/>
                <a:sym typeface="Calibri"/>
              </a:defRPr>
            </a:lvl5pPr>
            <a:lvl6pPr indent="0" lvl="5" marL="0" marR="0" rtl="0" algn="r">
              <a:spcBef>
                <a:spcPts val="0"/>
              </a:spcBef>
              <a:buNone/>
              <a:defRPr b="0" i="0" sz="5500" u="none" cap="none" strike="noStrike">
                <a:solidFill>
                  <a:srgbClr val="888888"/>
                </a:solidFill>
                <a:latin typeface="Calibri"/>
                <a:ea typeface="Calibri"/>
                <a:cs typeface="Calibri"/>
                <a:sym typeface="Calibri"/>
              </a:defRPr>
            </a:lvl6pPr>
            <a:lvl7pPr indent="0" lvl="6" marL="0" marR="0" rtl="0" algn="r">
              <a:spcBef>
                <a:spcPts val="0"/>
              </a:spcBef>
              <a:buNone/>
              <a:defRPr b="0" i="0" sz="5500" u="none" cap="none" strike="noStrike">
                <a:solidFill>
                  <a:srgbClr val="888888"/>
                </a:solidFill>
                <a:latin typeface="Calibri"/>
                <a:ea typeface="Calibri"/>
                <a:cs typeface="Calibri"/>
                <a:sym typeface="Calibri"/>
              </a:defRPr>
            </a:lvl7pPr>
            <a:lvl8pPr indent="0" lvl="7" marL="0" marR="0" rtl="0" algn="r">
              <a:spcBef>
                <a:spcPts val="0"/>
              </a:spcBef>
              <a:buNone/>
              <a:defRPr b="0" i="0" sz="5500" u="none" cap="none" strike="noStrike">
                <a:solidFill>
                  <a:srgbClr val="888888"/>
                </a:solidFill>
                <a:latin typeface="Calibri"/>
                <a:ea typeface="Calibri"/>
                <a:cs typeface="Calibri"/>
                <a:sym typeface="Calibri"/>
              </a:defRPr>
            </a:lvl8pPr>
            <a:lvl9pPr indent="0" lvl="8" marL="0" marR="0" rtl="0" algn="r">
              <a:spcBef>
                <a:spcPts val="0"/>
              </a:spcBef>
              <a:buNone/>
              <a:defRPr b="0" i="0" sz="55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7" name="Shape 67"/>
        <p:cNvGrpSpPr/>
        <p:nvPr/>
      </p:nvGrpSpPr>
      <p:grpSpPr>
        <a:xfrm>
          <a:off x="0" y="0"/>
          <a:ext cx="0" cy="0"/>
          <a:chOff x="0" y="0"/>
          <a:chExt cx="0" cy="0"/>
        </a:xfrm>
      </p:grpSpPr>
      <p:sp>
        <p:nvSpPr>
          <p:cNvPr id="68" name="Shape 68"/>
          <p:cNvSpPr txBox="1"/>
          <p:nvPr>
            <p:ph type="title"/>
          </p:nvPr>
        </p:nvSpPr>
        <p:spPr>
          <a:xfrm>
            <a:off x="3017520" y="1752608"/>
            <a:ext cx="37856100" cy="6362700"/>
          </a:xfrm>
          <a:prstGeom prst="rect">
            <a:avLst/>
          </a:prstGeom>
          <a:noFill/>
          <a:ln>
            <a:noFill/>
          </a:ln>
        </p:spPr>
        <p:txBody>
          <a:bodyPr anchorCtr="0" anchor="ctr" bIns="200275" lIns="200275" spcFirstLastPara="1" rIns="200275" wrap="square" tIns="200275"/>
          <a:lstStyle>
            <a:lvl1pPr indent="0" lvl="0" marL="0" marR="0" rtl="0" algn="l">
              <a:lnSpc>
                <a:spcPct val="90000"/>
              </a:lnSpc>
              <a:spcBef>
                <a:spcPts val="0"/>
              </a:spcBef>
              <a:spcAft>
                <a:spcPts val="0"/>
              </a:spcAft>
              <a:buClr>
                <a:schemeClr val="dk1"/>
              </a:buClr>
              <a:buSzPts val="3100"/>
              <a:buFont typeface="Calibri"/>
              <a:buNone/>
              <a:defRPr b="0" i="0" sz="20200" u="none" cap="none" strike="noStrike">
                <a:solidFill>
                  <a:schemeClr val="dk1"/>
                </a:solidFill>
                <a:latin typeface="Calibri"/>
                <a:ea typeface="Calibri"/>
                <a:cs typeface="Calibri"/>
                <a:sym typeface="Calibri"/>
              </a:defRPr>
            </a:lvl1pPr>
            <a:lvl2pPr indent="0" lvl="1">
              <a:spcBef>
                <a:spcPts val="0"/>
              </a:spcBef>
              <a:spcAft>
                <a:spcPts val="0"/>
              </a:spcAft>
              <a:buSzPts val="3100"/>
              <a:buNone/>
              <a:defRPr sz="3900"/>
            </a:lvl2pPr>
            <a:lvl3pPr indent="0" lvl="2">
              <a:spcBef>
                <a:spcPts val="0"/>
              </a:spcBef>
              <a:spcAft>
                <a:spcPts val="0"/>
              </a:spcAft>
              <a:buSzPts val="3100"/>
              <a:buNone/>
              <a:defRPr sz="3900"/>
            </a:lvl3pPr>
            <a:lvl4pPr indent="0" lvl="3">
              <a:spcBef>
                <a:spcPts val="0"/>
              </a:spcBef>
              <a:spcAft>
                <a:spcPts val="0"/>
              </a:spcAft>
              <a:buSzPts val="3100"/>
              <a:buNone/>
              <a:defRPr sz="3900"/>
            </a:lvl4pPr>
            <a:lvl5pPr indent="0" lvl="4">
              <a:spcBef>
                <a:spcPts val="0"/>
              </a:spcBef>
              <a:spcAft>
                <a:spcPts val="0"/>
              </a:spcAft>
              <a:buSzPts val="3100"/>
              <a:buNone/>
              <a:defRPr sz="3900"/>
            </a:lvl5pPr>
            <a:lvl6pPr indent="0" lvl="5">
              <a:spcBef>
                <a:spcPts val="0"/>
              </a:spcBef>
              <a:spcAft>
                <a:spcPts val="0"/>
              </a:spcAft>
              <a:buSzPts val="3100"/>
              <a:buNone/>
              <a:defRPr sz="3900"/>
            </a:lvl6pPr>
            <a:lvl7pPr indent="0" lvl="6">
              <a:spcBef>
                <a:spcPts val="0"/>
              </a:spcBef>
              <a:spcAft>
                <a:spcPts val="0"/>
              </a:spcAft>
              <a:buSzPts val="3100"/>
              <a:buNone/>
              <a:defRPr sz="3900"/>
            </a:lvl7pPr>
            <a:lvl8pPr indent="0" lvl="7">
              <a:spcBef>
                <a:spcPts val="0"/>
              </a:spcBef>
              <a:spcAft>
                <a:spcPts val="0"/>
              </a:spcAft>
              <a:buSzPts val="3100"/>
              <a:buNone/>
              <a:defRPr sz="3900"/>
            </a:lvl8pPr>
            <a:lvl9pPr indent="0" lvl="8">
              <a:spcBef>
                <a:spcPts val="0"/>
              </a:spcBef>
              <a:spcAft>
                <a:spcPts val="0"/>
              </a:spcAft>
              <a:buSzPts val="3100"/>
              <a:buNone/>
              <a:defRPr sz="3900"/>
            </a:lvl9pPr>
          </a:lstStyle>
          <a:p/>
        </p:txBody>
      </p:sp>
      <p:sp>
        <p:nvSpPr>
          <p:cNvPr id="69" name="Shape 69"/>
          <p:cNvSpPr txBox="1"/>
          <p:nvPr>
            <p:ph idx="10" type="dt"/>
          </p:nvPr>
        </p:nvSpPr>
        <p:spPr>
          <a:xfrm>
            <a:off x="3017520" y="30510488"/>
            <a:ext cx="9875400" cy="1752600"/>
          </a:xfrm>
          <a:prstGeom prst="rect">
            <a:avLst/>
          </a:prstGeom>
          <a:noFill/>
          <a:ln>
            <a:noFill/>
          </a:ln>
        </p:spPr>
        <p:txBody>
          <a:bodyPr anchorCtr="0" anchor="ctr" bIns="200275" lIns="200275" spcFirstLastPara="1" rIns="200275" wrap="square" tIns="200275"/>
          <a:lstStyle>
            <a:lvl1pPr indent="0" lvl="0" marL="0" marR="0" rtl="0" algn="l">
              <a:spcBef>
                <a:spcPts val="0"/>
              </a:spcBef>
              <a:spcAft>
                <a:spcPts val="0"/>
              </a:spcAft>
              <a:buSzPts val="3100"/>
              <a:buNone/>
              <a:defRPr b="0" i="0" sz="5500" u="none" cap="none" strike="noStrike">
                <a:solidFill>
                  <a:srgbClr val="888888"/>
                </a:solidFill>
                <a:latin typeface="Calibri"/>
                <a:ea typeface="Calibri"/>
                <a:cs typeface="Calibri"/>
                <a:sym typeface="Calibri"/>
              </a:defRPr>
            </a:lvl1pPr>
            <a:lvl2pPr indent="-12700" lvl="1" marL="1879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2pPr>
            <a:lvl3pPr indent="-12700" lvl="2" marL="37465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3pPr>
            <a:lvl4pPr indent="-12700" lvl="3" marL="5626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4pPr>
            <a:lvl5pPr indent="-12700" lvl="4" marL="74930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5pPr>
            <a:lvl6pPr indent="-25400" lvl="5" marL="9372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6pPr>
            <a:lvl7pPr indent="-12700" lvl="6" marL="112522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7pPr>
            <a:lvl8pPr indent="-12700" lvl="7" marL="13119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8pPr>
            <a:lvl9pPr indent="0" lvl="8" marL="149987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14538960" y="30510488"/>
            <a:ext cx="14813400" cy="1752600"/>
          </a:xfrm>
          <a:prstGeom prst="rect">
            <a:avLst/>
          </a:prstGeom>
          <a:noFill/>
          <a:ln>
            <a:noFill/>
          </a:ln>
        </p:spPr>
        <p:txBody>
          <a:bodyPr anchorCtr="0" anchor="ctr" bIns="200275" lIns="200275" spcFirstLastPara="1" rIns="200275" wrap="square" tIns="200275"/>
          <a:lstStyle>
            <a:lvl1pPr indent="0" lvl="0" marL="0" marR="0" rtl="0" algn="ctr">
              <a:spcBef>
                <a:spcPts val="0"/>
              </a:spcBef>
              <a:spcAft>
                <a:spcPts val="0"/>
              </a:spcAft>
              <a:buSzPts val="3100"/>
              <a:buNone/>
              <a:defRPr b="0" i="0" sz="5500" u="none" cap="none" strike="noStrike">
                <a:solidFill>
                  <a:srgbClr val="888888"/>
                </a:solidFill>
                <a:latin typeface="Calibri"/>
                <a:ea typeface="Calibri"/>
                <a:cs typeface="Calibri"/>
                <a:sym typeface="Calibri"/>
              </a:defRPr>
            </a:lvl1pPr>
            <a:lvl2pPr indent="-12700" lvl="1" marL="1879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2pPr>
            <a:lvl3pPr indent="-12700" lvl="2" marL="37465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3pPr>
            <a:lvl4pPr indent="-12700" lvl="3" marL="5626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4pPr>
            <a:lvl5pPr indent="-12700" lvl="4" marL="74930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5pPr>
            <a:lvl6pPr indent="-25400" lvl="5" marL="9372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6pPr>
            <a:lvl7pPr indent="-12700" lvl="6" marL="112522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7pPr>
            <a:lvl8pPr indent="-12700" lvl="7" marL="13119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8pPr>
            <a:lvl9pPr indent="0" lvl="8" marL="149987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30998161" y="30510488"/>
            <a:ext cx="9875400" cy="1752600"/>
          </a:xfrm>
          <a:prstGeom prst="rect">
            <a:avLst/>
          </a:prstGeom>
          <a:noFill/>
          <a:ln>
            <a:noFill/>
          </a:ln>
        </p:spPr>
        <p:txBody>
          <a:bodyPr anchorCtr="0" anchor="ctr" bIns="100100" lIns="200275" spcFirstLastPara="1" rIns="200275" wrap="square" tIns="100100">
            <a:noAutofit/>
          </a:bodyPr>
          <a:lstStyle>
            <a:lvl1pPr indent="0" lvl="0" marL="0" marR="0" rtl="0" algn="r">
              <a:spcBef>
                <a:spcPts val="0"/>
              </a:spcBef>
              <a:buNone/>
              <a:defRPr b="0" i="0" sz="5500" u="none" cap="none" strike="noStrike">
                <a:solidFill>
                  <a:srgbClr val="888888"/>
                </a:solidFill>
                <a:latin typeface="Calibri"/>
                <a:ea typeface="Calibri"/>
                <a:cs typeface="Calibri"/>
                <a:sym typeface="Calibri"/>
              </a:defRPr>
            </a:lvl1pPr>
            <a:lvl2pPr indent="0" lvl="1" marL="0" marR="0" rtl="0" algn="r">
              <a:spcBef>
                <a:spcPts val="0"/>
              </a:spcBef>
              <a:buNone/>
              <a:defRPr b="0" i="0" sz="5500" u="none" cap="none" strike="noStrike">
                <a:solidFill>
                  <a:srgbClr val="888888"/>
                </a:solidFill>
                <a:latin typeface="Calibri"/>
                <a:ea typeface="Calibri"/>
                <a:cs typeface="Calibri"/>
                <a:sym typeface="Calibri"/>
              </a:defRPr>
            </a:lvl2pPr>
            <a:lvl3pPr indent="0" lvl="2" marL="0" marR="0" rtl="0" algn="r">
              <a:spcBef>
                <a:spcPts val="0"/>
              </a:spcBef>
              <a:buNone/>
              <a:defRPr b="0" i="0" sz="5500" u="none" cap="none" strike="noStrike">
                <a:solidFill>
                  <a:srgbClr val="888888"/>
                </a:solidFill>
                <a:latin typeface="Calibri"/>
                <a:ea typeface="Calibri"/>
                <a:cs typeface="Calibri"/>
                <a:sym typeface="Calibri"/>
              </a:defRPr>
            </a:lvl3pPr>
            <a:lvl4pPr indent="0" lvl="3" marL="0" marR="0" rtl="0" algn="r">
              <a:spcBef>
                <a:spcPts val="0"/>
              </a:spcBef>
              <a:buNone/>
              <a:defRPr b="0" i="0" sz="5500" u="none" cap="none" strike="noStrike">
                <a:solidFill>
                  <a:srgbClr val="888888"/>
                </a:solidFill>
                <a:latin typeface="Calibri"/>
                <a:ea typeface="Calibri"/>
                <a:cs typeface="Calibri"/>
                <a:sym typeface="Calibri"/>
              </a:defRPr>
            </a:lvl4pPr>
            <a:lvl5pPr indent="0" lvl="4" marL="0" marR="0" rtl="0" algn="r">
              <a:spcBef>
                <a:spcPts val="0"/>
              </a:spcBef>
              <a:buNone/>
              <a:defRPr b="0" i="0" sz="5500" u="none" cap="none" strike="noStrike">
                <a:solidFill>
                  <a:srgbClr val="888888"/>
                </a:solidFill>
                <a:latin typeface="Calibri"/>
                <a:ea typeface="Calibri"/>
                <a:cs typeface="Calibri"/>
                <a:sym typeface="Calibri"/>
              </a:defRPr>
            </a:lvl5pPr>
            <a:lvl6pPr indent="0" lvl="5" marL="0" marR="0" rtl="0" algn="r">
              <a:spcBef>
                <a:spcPts val="0"/>
              </a:spcBef>
              <a:buNone/>
              <a:defRPr b="0" i="0" sz="5500" u="none" cap="none" strike="noStrike">
                <a:solidFill>
                  <a:srgbClr val="888888"/>
                </a:solidFill>
                <a:latin typeface="Calibri"/>
                <a:ea typeface="Calibri"/>
                <a:cs typeface="Calibri"/>
                <a:sym typeface="Calibri"/>
              </a:defRPr>
            </a:lvl6pPr>
            <a:lvl7pPr indent="0" lvl="6" marL="0" marR="0" rtl="0" algn="r">
              <a:spcBef>
                <a:spcPts val="0"/>
              </a:spcBef>
              <a:buNone/>
              <a:defRPr b="0" i="0" sz="5500" u="none" cap="none" strike="noStrike">
                <a:solidFill>
                  <a:srgbClr val="888888"/>
                </a:solidFill>
                <a:latin typeface="Calibri"/>
                <a:ea typeface="Calibri"/>
                <a:cs typeface="Calibri"/>
                <a:sym typeface="Calibri"/>
              </a:defRPr>
            </a:lvl7pPr>
            <a:lvl8pPr indent="0" lvl="7" marL="0" marR="0" rtl="0" algn="r">
              <a:spcBef>
                <a:spcPts val="0"/>
              </a:spcBef>
              <a:buNone/>
              <a:defRPr b="0" i="0" sz="5500" u="none" cap="none" strike="noStrike">
                <a:solidFill>
                  <a:srgbClr val="888888"/>
                </a:solidFill>
                <a:latin typeface="Calibri"/>
                <a:ea typeface="Calibri"/>
                <a:cs typeface="Calibri"/>
                <a:sym typeface="Calibri"/>
              </a:defRPr>
            </a:lvl8pPr>
            <a:lvl9pPr indent="0" lvl="8" marL="0" marR="0" rtl="0" algn="r">
              <a:spcBef>
                <a:spcPts val="0"/>
              </a:spcBef>
              <a:buNone/>
              <a:defRPr b="0" i="0" sz="55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Shape 73"/>
          <p:cNvSpPr txBox="1"/>
          <p:nvPr>
            <p:ph idx="10" type="dt"/>
          </p:nvPr>
        </p:nvSpPr>
        <p:spPr>
          <a:xfrm>
            <a:off x="3017520" y="30510488"/>
            <a:ext cx="9875400" cy="1752600"/>
          </a:xfrm>
          <a:prstGeom prst="rect">
            <a:avLst/>
          </a:prstGeom>
          <a:noFill/>
          <a:ln>
            <a:noFill/>
          </a:ln>
        </p:spPr>
        <p:txBody>
          <a:bodyPr anchorCtr="0" anchor="ctr" bIns="200275" lIns="200275" spcFirstLastPara="1" rIns="200275" wrap="square" tIns="200275"/>
          <a:lstStyle>
            <a:lvl1pPr indent="0" lvl="0" marL="0" marR="0" rtl="0" algn="l">
              <a:spcBef>
                <a:spcPts val="0"/>
              </a:spcBef>
              <a:spcAft>
                <a:spcPts val="0"/>
              </a:spcAft>
              <a:buSzPts val="3100"/>
              <a:buNone/>
              <a:defRPr b="0" i="0" sz="5500" u="none" cap="none" strike="noStrike">
                <a:solidFill>
                  <a:srgbClr val="888888"/>
                </a:solidFill>
                <a:latin typeface="Calibri"/>
                <a:ea typeface="Calibri"/>
                <a:cs typeface="Calibri"/>
                <a:sym typeface="Calibri"/>
              </a:defRPr>
            </a:lvl1pPr>
            <a:lvl2pPr indent="-12700" lvl="1" marL="1879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2pPr>
            <a:lvl3pPr indent="-12700" lvl="2" marL="37465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3pPr>
            <a:lvl4pPr indent="-12700" lvl="3" marL="5626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4pPr>
            <a:lvl5pPr indent="-12700" lvl="4" marL="74930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5pPr>
            <a:lvl6pPr indent="-25400" lvl="5" marL="9372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6pPr>
            <a:lvl7pPr indent="-12700" lvl="6" marL="112522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7pPr>
            <a:lvl8pPr indent="-12700" lvl="7" marL="13119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8pPr>
            <a:lvl9pPr indent="0" lvl="8" marL="149987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9pPr>
          </a:lstStyle>
          <a:p/>
        </p:txBody>
      </p:sp>
      <p:sp>
        <p:nvSpPr>
          <p:cNvPr id="74" name="Shape 74"/>
          <p:cNvSpPr txBox="1"/>
          <p:nvPr>
            <p:ph idx="11" type="ftr"/>
          </p:nvPr>
        </p:nvSpPr>
        <p:spPr>
          <a:xfrm>
            <a:off x="14538960" y="30510488"/>
            <a:ext cx="14813400" cy="1752600"/>
          </a:xfrm>
          <a:prstGeom prst="rect">
            <a:avLst/>
          </a:prstGeom>
          <a:noFill/>
          <a:ln>
            <a:noFill/>
          </a:ln>
        </p:spPr>
        <p:txBody>
          <a:bodyPr anchorCtr="0" anchor="ctr" bIns="200275" lIns="200275" spcFirstLastPara="1" rIns="200275" wrap="square" tIns="200275"/>
          <a:lstStyle>
            <a:lvl1pPr indent="0" lvl="0" marL="0" marR="0" rtl="0" algn="ctr">
              <a:spcBef>
                <a:spcPts val="0"/>
              </a:spcBef>
              <a:spcAft>
                <a:spcPts val="0"/>
              </a:spcAft>
              <a:buSzPts val="3100"/>
              <a:buNone/>
              <a:defRPr b="0" i="0" sz="5500" u="none" cap="none" strike="noStrike">
                <a:solidFill>
                  <a:srgbClr val="888888"/>
                </a:solidFill>
                <a:latin typeface="Calibri"/>
                <a:ea typeface="Calibri"/>
                <a:cs typeface="Calibri"/>
                <a:sym typeface="Calibri"/>
              </a:defRPr>
            </a:lvl1pPr>
            <a:lvl2pPr indent="-12700" lvl="1" marL="1879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2pPr>
            <a:lvl3pPr indent="-12700" lvl="2" marL="37465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3pPr>
            <a:lvl4pPr indent="-12700" lvl="3" marL="5626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4pPr>
            <a:lvl5pPr indent="-12700" lvl="4" marL="74930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5pPr>
            <a:lvl6pPr indent="-25400" lvl="5" marL="9372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6pPr>
            <a:lvl7pPr indent="-12700" lvl="6" marL="112522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7pPr>
            <a:lvl8pPr indent="-12700" lvl="7" marL="13119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8pPr>
            <a:lvl9pPr indent="0" lvl="8" marL="149987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9pPr>
          </a:lstStyle>
          <a:p/>
        </p:txBody>
      </p:sp>
      <p:sp>
        <p:nvSpPr>
          <p:cNvPr id="75" name="Shape 75"/>
          <p:cNvSpPr txBox="1"/>
          <p:nvPr>
            <p:ph idx="12" type="sldNum"/>
          </p:nvPr>
        </p:nvSpPr>
        <p:spPr>
          <a:xfrm>
            <a:off x="30998161" y="30510488"/>
            <a:ext cx="9875400" cy="1752600"/>
          </a:xfrm>
          <a:prstGeom prst="rect">
            <a:avLst/>
          </a:prstGeom>
          <a:noFill/>
          <a:ln>
            <a:noFill/>
          </a:ln>
        </p:spPr>
        <p:txBody>
          <a:bodyPr anchorCtr="0" anchor="ctr" bIns="100100" lIns="200275" spcFirstLastPara="1" rIns="200275" wrap="square" tIns="100100">
            <a:noAutofit/>
          </a:bodyPr>
          <a:lstStyle>
            <a:lvl1pPr indent="0" lvl="0" marL="0" marR="0" rtl="0" algn="r">
              <a:spcBef>
                <a:spcPts val="0"/>
              </a:spcBef>
              <a:buNone/>
              <a:defRPr b="0" i="0" sz="5500" u="none" cap="none" strike="noStrike">
                <a:solidFill>
                  <a:srgbClr val="888888"/>
                </a:solidFill>
                <a:latin typeface="Calibri"/>
                <a:ea typeface="Calibri"/>
                <a:cs typeface="Calibri"/>
                <a:sym typeface="Calibri"/>
              </a:defRPr>
            </a:lvl1pPr>
            <a:lvl2pPr indent="0" lvl="1" marL="0" marR="0" rtl="0" algn="r">
              <a:spcBef>
                <a:spcPts val="0"/>
              </a:spcBef>
              <a:buNone/>
              <a:defRPr b="0" i="0" sz="5500" u="none" cap="none" strike="noStrike">
                <a:solidFill>
                  <a:srgbClr val="888888"/>
                </a:solidFill>
                <a:latin typeface="Calibri"/>
                <a:ea typeface="Calibri"/>
                <a:cs typeface="Calibri"/>
                <a:sym typeface="Calibri"/>
              </a:defRPr>
            </a:lvl2pPr>
            <a:lvl3pPr indent="0" lvl="2" marL="0" marR="0" rtl="0" algn="r">
              <a:spcBef>
                <a:spcPts val="0"/>
              </a:spcBef>
              <a:buNone/>
              <a:defRPr b="0" i="0" sz="5500" u="none" cap="none" strike="noStrike">
                <a:solidFill>
                  <a:srgbClr val="888888"/>
                </a:solidFill>
                <a:latin typeface="Calibri"/>
                <a:ea typeface="Calibri"/>
                <a:cs typeface="Calibri"/>
                <a:sym typeface="Calibri"/>
              </a:defRPr>
            </a:lvl3pPr>
            <a:lvl4pPr indent="0" lvl="3" marL="0" marR="0" rtl="0" algn="r">
              <a:spcBef>
                <a:spcPts val="0"/>
              </a:spcBef>
              <a:buNone/>
              <a:defRPr b="0" i="0" sz="5500" u="none" cap="none" strike="noStrike">
                <a:solidFill>
                  <a:srgbClr val="888888"/>
                </a:solidFill>
                <a:latin typeface="Calibri"/>
                <a:ea typeface="Calibri"/>
                <a:cs typeface="Calibri"/>
                <a:sym typeface="Calibri"/>
              </a:defRPr>
            </a:lvl4pPr>
            <a:lvl5pPr indent="0" lvl="4" marL="0" marR="0" rtl="0" algn="r">
              <a:spcBef>
                <a:spcPts val="0"/>
              </a:spcBef>
              <a:buNone/>
              <a:defRPr b="0" i="0" sz="5500" u="none" cap="none" strike="noStrike">
                <a:solidFill>
                  <a:srgbClr val="888888"/>
                </a:solidFill>
                <a:latin typeface="Calibri"/>
                <a:ea typeface="Calibri"/>
                <a:cs typeface="Calibri"/>
                <a:sym typeface="Calibri"/>
              </a:defRPr>
            </a:lvl5pPr>
            <a:lvl6pPr indent="0" lvl="5" marL="0" marR="0" rtl="0" algn="r">
              <a:spcBef>
                <a:spcPts val="0"/>
              </a:spcBef>
              <a:buNone/>
              <a:defRPr b="0" i="0" sz="5500" u="none" cap="none" strike="noStrike">
                <a:solidFill>
                  <a:srgbClr val="888888"/>
                </a:solidFill>
                <a:latin typeface="Calibri"/>
                <a:ea typeface="Calibri"/>
                <a:cs typeface="Calibri"/>
                <a:sym typeface="Calibri"/>
              </a:defRPr>
            </a:lvl6pPr>
            <a:lvl7pPr indent="0" lvl="6" marL="0" marR="0" rtl="0" algn="r">
              <a:spcBef>
                <a:spcPts val="0"/>
              </a:spcBef>
              <a:buNone/>
              <a:defRPr b="0" i="0" sz="5500" u="none" cap="none" strike="noStrike">
                <a:solidFill>
                  <a:srgbClr val="888888"/>
                </a:solidFill>
                <a:latin typeface="Calibri"/>
                <a:ea typeface="Calibri"/>
                <a:cs typeface="Calibri"/>
                <a:sym typeface="Calibri"/>
              </a:defRPr>
            </a:lvl7pPr>
            <a:lvl8pPr indent="0" lvl="7" marL="0" marR="0" rtl="0" algn="r">
              <a:spcBef>
                <a:spcPts val="0"/>
              </a:spcBef>
              <a:buNone/>
              <a:defRPr b="0" i="0" sz="5500" u="none" cap="none" strike="noStrike">
                <a:solidFill>
                  <a:srgbClr val="888888"/>
                </a:solidFill>
                <a:latin typeface="Calibri"/>
                <a:ea typeface="Calibri"/>
                <a:cs typeface="Calibri"/>
                <a:sym typeface="Calibri"/>
              </a:defRPr>
            </a:lvl8pPr>
            <a:lvl9pPr indent="0" lvl="8" marL="0" marR="0" rtl="0" algn="r">
              <a:spcBef>
                <a:spcPts val="0"/>
              </a:spcBef>
              <a:buNone/>
              <a:defRPr b="0" i="0" sz="55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6" name="Shape 76"/>
        <p:cNvGrpSpPr/>
        <p:nvPr/>
      </p:nvGrpSpPr>
      <p:grpSpPr>
        <a:xfrm>
          <a:off x="0" y="0"/>
          <a:ext cx="0" cy="0"/>
          <a:chOff x="0" y="0"/>
          <a:chExt cx="0" cy="0"/>
        </a:xfrm>
      </p:grpSpPr>
      <p:sp>
        <p:nvSpPr>
          <p:cNvPr id="77" name="Shape 77"/>
          <p:cNvSpPr txBox="1"/>
          <p:nvPr>
            <p:ph type="title"/>
          </p:nvPr>
        </p:nvSpPr>
        <p:spPr>
          <a:xfrm>
            <a:off x="3023237" y="2194560"/>
            <a:ext cx="14156100" cy="7680900"/>
          </a:xfrm>
          <a:prstGeom prst="rect">
            <a:avLst/>
          </a:prstGeom>
          <a:noFill/>
          <a:ln>
            <a:noFill/>
          </a:ln>
        </p:spPr>
        <p:txBody>
          <a:bodyPr anchorCtr="0" anchor="b" bIns="200275" lIns="200275" spcFirstLastPara="1" rIns="200275" wrap="square" tIns="200275"/>
          <a:lstStyle>
            <a:lvl1pPr indent="0" lvl="0" marL="0" marR="0" rtl="0" algn="l">
              <a:lnSpc>
                <a:spcPct val="90000"/>
              </a:lnSpc>
              <a:spcBef>
                <a:spcPts val="0"/>
              </a:spcBef>
              <a:spcAft>
                <a:spcPts val="0"/>
              </a:spcAft>
              <a:buClr>
                <a:schemeClr val="dk1"/>
              </a:buClr>
              <a:buSzPts val="3100"/>
              <a:buFont typeface="Calibri"/>
              <a:buNone/>
              <a:defRPr b="0" i="0" sz="14700" u="none" cap="none" strike="noStrike">
                <a:solidFill>
                  <a:schemeClr val="dk1"/>
                </a:solidFill>
                <a:latin typeface="Calibri"/>
                <a:ea typeface="Calibri"/>
                <a:cs typeface="Calibri"/>
                <a:sym typeface="Calibri"/>
              </a:defRPr>
            </a:lvl1pPr>
            <a:lvl2pPr indent="0" lvl="1">
              <a:spcBef>
                <a:spcPts val="0"/>
              </a:spcBef>
              <a:spcAft>
                <a:spcPts val="0"/>
              </a:spcAft>
              <a:buSzPts val="3100"/>
              <a:buNone/>
              <a:defRPr sz="3900"/>
            </a:lvl2pPr>
            <a:lvl3pPr indent="0" lvl="2">
              <a:spcBef>
                <a:spcPts val="0"/>
              </a:spcBef>
              <a:spcAft>
                <a:spcPts val="0"/>
              </a:spcAft>
              <a:buSzPts val="3100"/>
              <a:buNone/>
              <a:defRPr sz="3900"/>
            </a:lvl3pPr>
            <a:lvl4pPr indent="0" lvl="3">
              <a:spcBef>
                <a:spcPts val="0"/>
              </a:spcBef>
              <a:spcAft>
                <a:spcPts val="0"/>
              </a:spcAft>
              <a:buSzPts val="3100"/>
              <a:buNone/>
              <a:defRPr sz="3900"/>
            </a:lvl4pPr>
            <a:lvl5pPr indent="0" lvl="4">
              <a:spcBef>
                <a:spcPts val="0"/>
              </a:spcBef>
              <a:spcAft>
                <a:spcPts val="0"/>
              </a:spcAft>
              <a:buSzPts val="3100"/>
              <a:buNone/>
              <a:defRPr sz="3900"/>
            </a:lvl5pPr>
            <a:lvl6pPr indent="0" lvl="5">
              <a:spcBef>
                <a:spcPts val="0"/>
              </a:spcBef>
              <a:spcAft>
                <a:spcPts val="0"/>
              </a:spcAft>
              <a:buSzPts val="3100"/>
              <a:buNone/>
              <a:defRPr sz="3900"/>
            </a:lvl6pPr>
            <a:lvl7pPr indent="0" lvl="6">
              <a:spcBef>
                <a:spcPts val="0"/>
              </a:spcBef>
              <a:spcAft>
                <a:spcPts val="0"/>
              </a:spcAft>
              <a:buSzPts val="3100"/>
              <a:buNone/>
              <a:defRPr sz="3900"/>
            </a:lvl7pPr>
            <a:lvl8pPr indent="0" lvl="7">
              <a:spcBef>
                <a:spcPts val="0"/>
              </a:spcBef>
              <a:spcAft>
                <a:spcPts val="0"/>
              </a:spcAft>
              <a:buSzPts val="3100"/>
              <a:buNone/>
              <a:defRPr sz="3900"/>
            </a:lvl8pPr>
            <a:lvl9pPr indent="0" lvl="8">
              <a:spcBef>
                <a:spcPts val="0"/>
              </a:spcBef>
              <a:spcAft>
                <a:spcPts val="0"/>
              </a:spcAft>
              <a:buSzPts val="3100"/>
              <a:buNone/>
              <a:defRPr sz="3900"/>
            </a:lvl9pPr>
          </a:lstStyle>
          <a:p/>
        </p:txBody>
      </p:sp>
      <p:sp>
        <p:nvSpPr>
          <p:cNvPr id="78" name="Shape 78"/>
          <p:cNvSpPr txBox="1"/>
          <p:nvPr>
            <p:ph idx="1" type="body"/>
          </p:nvPr>
        </p:nvSpPr>
        <p:spPr>
          <a:xfrm>
            <a:off x="18659477" y="4739648"/>
            <a:ext cx="22219800" cy="23393400"/>
          </a:xfrm>
          <a:prstGeom prst="rect">
            <a:avLst/>
          </a:prstGeom>
          <a:noFill/>
          <a:ln>
            <a:noFill/>
          </a:ln>
        </p:spPr>
        <p:txBody>
          <a:bodyPr anchorCtr="0" anchor="t" bIns="200275" lIns="200275" spcFirstLastPara="1" rIns="200275" wrap="square" tIns="200275"/>
          <a:lstStyle>
            <a:lvl1pPr indent="-1162050" lvl="0" marL="457200" marR="0" rtl="0" algn="l">
              <a:lnSpc>
                <a:spcPct val="90000"/>
              </a:lnSpc>
              <a:spcBef>
                <a:spcPts val="4600"/>
              </a:spcBef>
              <a:spcAft>
                <a:spcPts val="0"/>
              </a:spcAft>
              <a:buClr>
                <a:schemeClr val="dk1"/>
              </a:buClr>
              <a:buSzPts val="14700"/>
              <a:buFont typeface="Arial"/>
              <a:buChar char="•"/>
              <a:defRPr b="0" i="0" sz="14700" u="none" cap="none" strike="noStrike">
                <a:solidFill>
                  <a:schemeClr val="dk1"/>
                </a:solidFill>
                <a:latin typeface="Calibri"/>
                <a:ea typeface="Calibri"/>
                <a:cs typeface="Calibri"/>
                <a:sym typeface="Calibri"/>
              </a:defRPr>
            </a:lvl1pPr>
            <a:lvl2pPr indent="-1047750" lvl="1" marL="914400" marR="0" rtl="0" algn="l">
              <a:lnSpc>
                <a:spcPct val="90000"/>
              </a:lnSpc>
              <a:spcBef>
                <a:spcPts val="2300"/>
              </a:spcBef>
              <a:spcAft>
                <a:spcPts val="0"/>
              </a:spcAft>
              <a:buClr>
                <a:schemeClr val="dk1"/>
              </a:buClr>
              <a:buSzPts val="12900"/>
              <a:buFont typeface="Arial"/>
              <a:buChar char="•"/>
              <a:defRPr b="0" i="0" sz="12900" u="none" cap="none" strike="noStrike">
                <a:solidFill>
                  <a:schemeClr val="dk1"/>
                </a:solidFill>
                <a:latin typeface="Calibri"/>
                <a:ea typeface="Calibri"/>
                <a:cs typeface="Calibri"/>
                <a:sym typeface="Calibri"/>
              </a:defRPr>
            </a:lvl2pPr>
            <a:lvl3pPr indent="-927100" lvl="2" marL="1371600" marR="0" rtl="0" algn="l">
              <a:lnSpc>
                <a:spcPct val="90000"/>
              </a:lnSpc>
              <a:spcBef>
                <a:spcPts val="23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3pPr>
            <a:lvl4pPr indent="-812800" lvl="3" marL="1828800" marR="0" rtl="0" algn="l">
              <a:lnSpc>
                <a:spcPct val="90000"/>
              </a:lnSpc>
              <a:spcBef>
                <a:spcPts val="230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4pPr>
            <a:lvl5pPr indent="-812800" lvl="4" marL="2286000" marR="0" rtl="0" algn="l">
              <a:lnSpc>
                <a:spcPct val="90000"/>
              </a:lnSpc>
              <a:spcBef>
                <a:spcPts val="230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5pPr>
            <a:lvl6pPr indent="-812800" lvl="5" marL="2743200" marR="0" rtl="0" algn="l">
              <a:lnSpc>
                <a:spcPct val="90000"/>
              </a:lnSpc>
              <a:spcBef>
                <a:spcPts val="230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6pPr>
            <a:lvl7pPr indent="-812800" lvl="6" marL="3200400" marR="0" rtl="0" algn="l">
              <a:lnSpc>
                <a:spcPct val="90000"/>
              </a:lnSpc>
              <a:spcBef>
                <a:spcPts val="230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7pPr>
            <a:lvl8pPr indent="-812800" lvl="7" marL="3657600" marR="0" rtl="0" algn="l">
              <a:lnSpc>
                <a:spcPct val="90000"/>
              </a:lnSpc>
              <a:spcBef>
                <a:spcPts val="230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8pPr>
            <a:lvl9pPr indent="-812800" lvl="8" marL="4114800" marR="0" rtl="0" algn="l">
              <a:lnSpc>
                <a:spcPct val="90000"/>
              </a:lnSpc>
              <a:spcBef>
                <a:spcPts val="230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9pPr>
          </a:lstStyle>
          <a:p/>
        </p:txBody>
      </p:sp>
      <p:sp>
        <p:nvSpPr>
          <p:cNvPr id="79" name="Shape 79"/>
          <p:cNvSpPr txBox="1"/>
          <p:nvPr>
            <p:ph idx="2" type="body"/>
          </p:nvPr>
        </p:nvSpPr>
        <p:spPr>
          <a:xfrm>
            <a:off x="3023237" y="9875520"/>
            <a:ext cx="14156100" cy="18295500"/>
          </a:xfrm>
          <a:prstGeom prst="rect">
            <a:avLst/>
          </a:prstGeom>
          <a:noFill/>
          <a:ln>
            <a:noFill/>
          </a:ln>
        </p:spPr>
        <p:txBody>
          <a:bodyPr anchorCtr="0" anchor="t" bIns="200275" lIns="200275" spcFirstLastPara="1" rIns="200275" wrap="square" tIns="200275"/>
          <a:lstStyle>
            <a:lvl1pPr indent="-228600" lvl="0" marL="457200" marR="0" rtl="0" algn="l">
              <a:lnSpc>
                <a:spcPct val="90000"/>
              </a:lnSpc>
              <a:spcBef>
                <a:spcPts val="4600"/>
              </a:spcBef>
              <a:spcAft>
                <a:spcPts val="0"/>
              </a:spcAft>
              <a:buClr>
                <a:schemeClr val="dk1"/>
              </a:buClr>
              <a:buSzPts val="12900"/>
              <a:buFont typeface="Arial"/>
              <a:buNone/>
              <a:defRPr b="0" i="0" sz="7400" u="none" cap="none" strike="noStrike">
                <a:solidFill>
                  <a:schemeClr val="dk1"/>
                </a:solidFill>
                <a:latin typeface="Calibri"/>
                <a:ea typeface="Calibri"/>
                <a:cs typeface="Calibri"/>
                <a:sym typeface="Calibri"/>
              </a:defRPr>
            </a:lvl1pPr>
            <a:lvl2pPr indent="-228600" lvl="1" marL="914400" marR="0" rtl="0" algn="l">
              <a:lnSpc>
                <a:spcPct val="90000"/>
              </a:lnSpc>
              <a:spcBef>
                <a:spcPts val="2300"/>
              </a:spcBef>
              <a:spcAft>
                <a:spcPts val="0"/>
              </a:spcAft>
              <a:buClr>
                <a:schemeClr val="dk1"/>
              </a:buClr>
              <a:buSzPts val="11000"/>
              <a:buFont typeface="Arial"/>
              <a:buNone/>
              <a:defRPr b="0" i="0" sz="6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2300"/>
              </a:spcBef>
              <a:spcAft>
                <a:spcPts val="0"/>
              </a:spcAft>
              <a:buClr>
                <a:schemeClr val="dk1"/>
              </a:buClr>
              <a:buSzPts val="9200"/>
              <a:buFont typeface="Arial"/>
              <a:buNone/>
              <a:defRPr b="0" i="0" sz="5500" u="none" cap="none" strike="noStrike">
                <a:solidFill>
                  <a:schemeClr val="dk1"/>
                </a:solidFill>
                <a:latin typeface="Calibri"/>
                <a:ea typeface="Calibri"/>
                <a:cs typeface="Calibri"/>
                <a:sym typeface="Calibri"/>
              </a:defRPr>
            </a:lvl3pPr>
            <a:lvl4pPr indent="-228600" lvl="3" marL="1828800" marR="0" rtl="0" algn="l">
              <a:lnSpc>
                <a:spcPct val="90000"/>
              </a:lnSpc>
              <a:spcBef>
                <a:spcPts val="2300"/>
              </a:spcBef>
              <a:spcAft>
                <a:spcPts val="0"/>
              </a:spcAft>
              <a:buClr>
                <a:schemeClr val="dk1"/>
              </a:buClr>
              <a:buSzPts val="8300"/>
              <a:buFont typeface="Arial"/>
              <a:buNone/>
              <a:defRPr b="0" i="0" sz="4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2300"/>
              </a:spcBef>
              <a:spcAft>
                <a:spcPts val="0"/>
              </a:spcAft>
              <a:buClr>
                <a:schemeClr val="dk1"/>
              </a:buClr>
              <a:buSzPts val="8300"/>
              <a:buFont typeface="Arial"/>
              <a:buNone/>
              <a:defRPr b="0" i="0" sz="4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2300"/>
              </a:spcBef>
              <a:spcAft>
                <a:spcPts val="0"/>
              </a:spcAft>
              <a:buClr>
                <a:schemeClr val="dk1"/>
              </a:buClr>
              <a:buSzPts val="8300"/>
              <a:buFont typeface="Arial"/>
              <a:buNone/>
              <a:defRPr b="0" i="0" sz="4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2300"/>
              </a:spcBef>
              <a:spcAft>
                <a:spcPts val="0"/>
              </a:spcAft>
              <a:buClr>
                <a:schemeClr val="dk1"/>
              </a:buClr>
              <a:buSzPts val="8300"/>
              <a:buFont typeface="Arial"/>
              <a:buNone/>
              <a:defRPr b="0" i="0" sz="4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2300"/>
              </a:spcBef>
              <a:spcAft>
                <a:spcPts val="0"/>
              </a:spcAft>
              <a:buClr>
                <a:schemeClr val="dk1"/>
              </a:buClr>
              <a:buSzPts val="8300"/>
              <a:buFont typeface="Arial"/>
              <a:buNone/>
              <a:defRPr b="0" i="0" sz="4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2300"/>
              </a:spcBef>
              <a:spcAft>
                <a:spcPts val="0"/>
              </a:spcAft>
              <a:buClr>
                <a:schemeClr val="dk1"/>
              </a:buClr>
              <a:buSzPts val="8300"/>
              <a:buFont typeface="Arial"/>
              <a:buNone/>
              <a:defRPr b="0" i="0" sz="4600" u="none" cap="none" strike="noStrike">
                <a:solidFill>
                  <a:schemeClr val="dk1"/>
                </a:solidFill>
                <a:latin typeface="Calibri"/>
                <a:ea typeface="Calibri"/>
                <a:cs typeface="Calibri"/>
                <a:sym typeface="Calibri"/>
              </a:defRPr>
            </a:lvl9pPr>
          </a:lstStyle>
          <a:p/>
        </p:txBody>
      </p:sp>
      <p:sp>
        <p:nvSpPr>
          <p:cNvPr id="80" name="Shape 80"/>
          <p:cNvSpPr txBox="1"/>
          <p:nvPr>
            <p:ph idx="10" type="dt"/>
          </p:nvPr>
        </p:nvSpPr>
        <p:spPr>
          <a:xfrm>
            <a:off x="3017520" y="30510488"/>
            <a:ext cx="9875400" cy="1752600"/>
          </a:xfrm>
          <a:prstGeom prst="rect">
            <a:avLst/>
          </a:prstGeom>
          <a:noFill/>
          <a:ln>
            <a:noFill/>
          </a:ln>
        </p:spPr>
        <p:txBody>
          <a:bodyPr anchorCtr="0" anchor="ctr" bIns="200275" lIns="200275" spcFirstLastPara="1" rIns="200275" wrap="square" tIns="200275"/>
          <a:lstStyle>
            <a:lvl1pPr indent="0" lvl="0" marL="0" marR="0" rtl="0" algn="l">
              <a:spcBef>
                <a:spcPts val="0"/>
              </a:spcBef>
              <a:spcAft>
                <a:spcPts val="0"/>
              </a:spcAft>
              <a:buSzPts val="3100"/>
              <a:buNone/>
              <a:defRPr b="0" i="0" sz="5500" u="none" cap="none" strike="noStrike">
                <a:solidFill>
                  <a:srgbClr val="888888"/>
                </a:solidFill>
                <a:latin typeface="Calibri"/>
                <a:ea typeface="Calibri"/>
                <a:cs typeface="Calibri"/>
                <a:sym typeface="Calibri"/>
              </a:defRPr>
            </a:lvl1pPr>
            <a:lvl2pPr indent="-12700" lvl="1" marL="1879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2pPr>
            <a:lvl3pPr indent="-12700" lvl="2" marL="37465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3pPr>
            <a:lvl4pPr indent="-12700" lvl="3" marL="5626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4pPr>
            <a:lvl5pPr indent="-12700" lvl="4" marL="74930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5pPr>
            <a:lvl6pPr indent="-25400" lvl="5" marL="9372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6pPr>
            <a:lvl7pPr indent="-12700" lvl="6" marL="112522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7pPr>
            <a:lvl8pPr indent="-12700" lvl="7" marL="13119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8pPr>
            <a:lvl9pPr indent="0" lvl="8" marL="149987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9pPr>
          </a:lstStyle>
          <a:p/>
        </p:txBody>
      </p:sp>
      <p:sp>
        <p:nvSpPr>
          <p:cNvPr id="81" name="Shape 81"/>
          <p:cNvSpPr txBox="1"/>
          <p:nvPr>
            <p:ph idx="11" type="ftr"/>
          </p:nvPr>
        </p:nvSpPr>
        <p:spPr>
          <a:xfrm>
            <a:off x="14538960" y="30510488"/>
            <a:ext cx="14813400" cy="1752600"/>
          </a:xfrm>
          <a:prstGeom prst="rect">
            <a:avLst/>
          </a:prstGeom>
          <a:noFill/>
          <a:ln>
            <a:noFill/>
          </a:ln>
        </p:spPr>
        <p:txBody>
          <a:bodyPr anchorCtr="0" anchor="ctr" bIns="200275" lIns="200275" spcFirstLastPara="1" rIns="200275" wrap="square" tIns="200275"/>
          <a:lstStyle>
            <a:lvl1pPr indent="0" lvl="0" marL="0" marR="0" rtl="0" algn="ctr">
              <a:spcBef>
                <a:spcPts val="0"/>
              </a:spcBef>
              <a:spcAft>
                <a:spcPts val="0"/>
              </a:spcAft>
              <a:buSzPts val="3100"/>
              <a:buNone/>
              <a:defRPr b="0" i="0" sz="5500" u="none" cap="none" strike="noStrike">
                <a:solidFill>
                  <a:srgbClr val="888888"/>
                </a:solidFill>
                <a:latin typeface="Calibri"/>
                <a:ea typeface="Calibri"/>
                <a:cs typeface="Calibri"/>
                <a:sym typeface="Calibri"/>
              </a:defRPr>
            </a:lvl1pPr>
            <a:lvl2pPr indent="-12700" lvl="1" marL="1879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2pPr>
            <a:lvl3pPr indent="-12700" lvl="2" marL="37465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3pPr>
            <a:lvl4pPr indent="-12700" lvl="3" marL="5626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4pPr>
            <a:lvl5pPr indent="-12700" lvl="4" marL="74930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5pPr>
            <a:lvl6pPr indent="-25400" lvl="5" marL="9372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6pPr>
            <a:lvl7pPr indent="-12700" lvl="6" marL="112522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7pPr>
            <a:lvl8pPr indent="-12700" lvl="7" marL="13119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8pPr>
            <a:lvl9pPr indent="0" lvl="8" marL="149987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9pPr>
          </a:lstStyle>
          <a:p/>
        </p:txBody>
      </p:sp>
      <p:sp>
        <p:nvSpPr>
          <p:cNvPr id="82" name="Shape 82"/>
          <p:cNvSpPr txBox="1"/>
          <p:nvPr>
            <p:ph idx="12" type="sldNum"/>
          </p:nvPr>
        </p:nvSpPr>
        <p:spPr>
          <a:xfrm>
            <a:off x="30998161" y="30510488"/>
            <a:ext cx="9875400" cy="1752600"/>
          </a:xfrm>
          <a:prstGeom prst="rect">
            <a:avLst/>
          </a:prstGeom>
          <a:noFill/>
          <a:ln>
            <a:noFill/>
          </a:ln>
        </p:spPr>
        <p:txBody>
          <a:bodyPr anchorCtr="0" anchor="ctr" bIns="100100" lIns="200275" spcFirstLastPara="1" rIns="200275" wrap="square" tIns="100100">
            <a:noAutofit/>
          </a:bodyPr>
          <a:lstStyle>
            <a:lvl1pPr indent="0" lvl="0" marL="0" marR="0" rtl="0" algn="r">
              <a:spcBef>
                <a:spcPts val="0"/>
              </a:spcBef>
              <a:buNone/>
              <a:defRPr b="0" i="0" sz="5500" u="none" cap="none" strike="noStrike">
                <a:solidFill>
                  <a:srgbClr val="888888"/>
                </a:solidFill>
                <a:latin typeface="Calibri"/>
                <a:ea typeface="Calibri"/>
                <a:cs typeface="Calibri"/>
                <a:sym typeface="Calibri"/>
              </a:defRPr>
            </a:lvl1pPr>
            <a:lvl2pPr indent="0" lvl="1" marL="0" marR="0" rtl="0" algn="r">
              <a:spcBef>
                <a:spcPts val="0"/>
              </a:spcBef>
              <a:buNone/>
              <a:defRPr b="0" i="0" sz="5500" u="none" cap="none" strike="noStrike">
                <a:solidFill>
                  <a:srgbClr val="888888"/>
                </a:solidFill>
                <a:latin typeface="Calibri"/>
                <a:ea typeface="Calibri"/>
                <a:cs typeface="Calibri"/>
                <a:sym typeface="Calibri"/>
              </a:defRPr>
            </a:lvl2pPr>
            <a:lvl3pPr indent="0" lvl="2" marL="0" marR="0" rtl="0" algn="r">
              <a:spcBef>
                <a:spcPts val="0"/>
              </a:spcBef>
              <a:buNone/>
              <a:defRPr b="0" i="0" sz="5500" u="none" cap="none" strike="noStrike">
                <a:solidFill>
                  <a:srgbClr val="888888"/>
                </a:solidFill>
                <a:latin typeface="Calibri"/>
                <a:ea typeface="Calibri"/>
                <a:cs typeface="Calibri"/>
                <a:sym typeface="Calibri"/>
              </a:defRPr>
            </a:lvl3pPr>
            <a:lvl4pPr indent="0" lvl="3" marL="0" marR="0" rtl="0" algn="r">
              <a:spcBef>
                <a:spcPts val="0"/>
              </a:spcBef>
              <a:buNone/>
              <a:defRPr b="0" i="0" sz="5500" u="none" cap="none" strike="noStrike">
                <a:solidFill>
                  <a:srgbClr val="888888"/>
                </a:solidFill>
                <a:latin typeface="Calibri"/>
                <a:ea typeface="Calibri"/>
                <a:cs typeface="Calibri"/>
                <a:sym typeface="Calibri"/>
              </a:defRPr>
            </a:lvl4pPr>
            <a:lvl5pPr indent="0" lvl="4" marL="0" marR="0" rtl="0" algn="r">
              <a:spcBef>
                <a:spcPts val="0"/>
              </a:spcBef>
              <a:buNone/>
              <a:defRPr b="0" i="0" sz="5500" u="none" cap="none" strike="noStrike">
                <a:solidFill>
                  <a:srgbClr val="888888"/>
                </a:solidFill>
                <a:latin typeface="Calibri"/>
                <a:ea typeface="Calibri"/>
                <a:cs typeface="Calibri"/>
                <a:sym typeface="Calibri"/>
              </a:defRPr>
            </a:lvl5pPr>
            <a:lvl6pPr indent="0" lvl="5" marL="0" marR="0" rtl="0" algn="r">
              <a:spcBef>
                <a:spcPts val="0"/>
              </a:spcBef>
              <a:buNone/>
              <a:defRPr b="0" i="0" sz="5500" u="none" cap="none" strike="noStrike">
                <a:solidFill>
                  <a:srgbClr val="888888"/>
                </a:solidFill>
                <a:latin typeface="Calibri"/>
                <a:ea typeface="Calibri"/>
                <a:cs typeface="Calibri"/>
                <a:sym typeface="Calibri"/>
              </a:defRPr>
            </a:lvl6pPr>
            <a:lvl7pPr indent="0" lvl="6" marL="0" marR="0" rtl="0" algn="r">
              <a:spcBef>
                <a:spcPts val="0"/>
              </a:spcBef>
              <a:buNone/>
              <a:defRPr b="0" i="0" sz="5500" u="none" cap="none" strike="noStrike">
                <a:solidFill>
                  <a:srgbClr val="888888"/>
                </a:solidFill>
                <a:latin typeface="Calibri"/>
                <a:ea typeface="Calibri"/>
                <a:cs typeface="Calibri"/>
                <a:sym typeface="Calibri"/>
              </a:defRPr>
            </a:lvl7pPr>
            <a:lvl8pPr indent="0" lvl="7" marL="0" marR="0" rtl="0" algn="r">
              <a:spcBef>
                <a:spcPts val="0"/>
              </a:spcBef>
              <a:buNone/>
              <a:defRPr b="0" i="0" sz="5500" u="none" cap="none" strike="noStrike">
                <a:solidFill>
                  <a:srgbClr val="888888"/>
                </a:solidFill>
                <a:latin typeface="Calibri"/>
                <a:ea typeface="Calibri"/>
                <a:cs typeface="Calibri"/>
                <a:sym typeface="Calibri"/>
              </a:defRPr>
            </a:lvl8pPr>
            <a:lvl9pPr indent="0" lvl="8" marL="0" marR="0" rtl="0" algn="r">
              <a:spcBef>
                <a:spcPts val="0"/>
              </a:spcBef>
              <a:buNone/>
              <a:defRPr b="0" i="0" sz="55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3017520" y="1752608"/>
            <a:ext cx="37856100" cy="6362700"/>
          </a:xfrm>
          <a:prstGeom prst="rect">
            <a:avLst/>
          </a:prstGeom>
          <a:noFill/>
          <a:ln>
            <a:noFill/>
          </a:ln>
        </p:spPr>
        <p:txBody>
          <a:bodyPr anchorCtr="0" anchor="ctr" bIns="200275" lIns="200275" spcFirstLastPara="1" rIns="200275" wrap="square" tIns="200275"/>
          <a:lstStyle>
            <a:lvl1pPr indent="0" lvl="0" marL="0" marR="0" rtl="0" algn="l">
              <a:lnSpc>
                <a:spcPct val="90000"/>
              </a:lnSpc>
              <a:spcBef>
                <a:spcPts val="0"/>
              </a:spcBef>
              <a:spcAft>
                <a:spcPts val="0"/>
              </a:spcAft>
              <a:buClr>
                <a:schemeClr val="dk1"/>
              </a:buClr>
              <a:buSzPts val="3100"/>
              <a:buFont typeface="Calibri"/>
              <a:buNone/>
              <a:defRPr b="0" i="0" sz="20200" u="none" cap="none" strike="noStrike">
                <a:solidFill>
                  <a:schemeClr val="dk1"/>
                </a:solidFill>
                <a:latin typeface="Calibri"/>
                <a:ea typeface="Calibri"/>
                <a:cs typeface="Calibri"/>
                <a:sym typeface="Calibri"/>
              </a:defRPr>
            </a:lvl1pPr>
            <a:lvl2pPr indent="0" lvl="1">
              <a:spcBef>
                <a:spcPts val="0"/>
              </a:spcBef>
              <a:spcAft>
                <a:spcPts val="0"/>
              </a:spcAft>
              <a:buSzPts val="3100"/>
              <a:buNone/>
              <a:defRPr sz="3900"/>
            </a:lvl2pPr>
            <a:lvl3pPr indent="0" lvl="2">
              <a:spcBef>
                <a:spcPts val="0"/>
              </a:spcBef>
              <a:spcAft>
                <a:spcPts val="0"/>
              </a:spcAft>
              <a:buSzPts val="3100"/>
              <a:buNone/>
              <a:defRPr sz="3900"/>
            </a:lvl3pPr>
            <a:lvl4pPr indent="0" lvl="3">
              <a:spcBef>
                <a:spcPts val="0"/>
              </a:spcBef>
              <a:spcAft>
                <a:spcPts val="0"/>
              </a:spcAft>
              <a:buSzPts val="3100"/>
              <a:buNone/>
              <a:defRPr sz="3900"/>
            </a:lvl4pPr>
            <a:lvl5pPr indent="0" lvl="4">
              <a:spcBef>
                <a:spcPts val="0"/>
              </a:spcBef>
              <a:spcAft>
                <a:spcPts val="0"/>
              </a:spcAft>
              <a:buSzPts val="3100"/>
              <a:buNone/>
              <a:defRPr sz="3900"/>
            </a:lvl5pPr>
            <a:lvl6pPr indent="0" lvl="5">
              <a:spcBef>
                <a:spcPts val="0"/>
              </a:spcBef>
              <a:spcAft>
                <a:spcPts val="0"/>
              </a:spcAft>
              <a:buSzPts val="3100"/>
              <a:buNone/>
              <a:defRPr sz="3900"/>
            </a:lvl6pPr>
            <a:lvl7pPr indent="0" lvl="6">
              <a:spcBef>
                <a:spcPts val="0"/>
              </a:spcBef>
              <a:spcAft>
                <a:spcPts val="0"/>
              </a:spcAft>
              <a:buSzPts val="3100"/>
              <a:buNone/>
              <a:defRPr sz="3900"/>
            </a:lvl7pPr>
            <a:lvl8pPr indent="0" lvl="7">
              <a:spcBef>
                <a:spcPts val="0"/>
              </a:spcBef>
              <a:spcAft>
                <a:spcPts val="0"/>
              </a:spcAft>
              <a:buSzPts val="3100"/>
              <a:buNone/>
              <a:defRPr sz="3900"/>
            </a:lvl8pPr>
            <a:lvl9pPr indent="0" lvl="8">
              <a:spcBef>
                <a:spcPts val="0"/>
              </a:spcBef>
              <a:spcAft>
                <a:spcPts val="0"/>
              </a:spcAft>
              <a:buSzPts val="3100"/>
              <a:buNone/>
              <a:defRPr sz="3900"/>
            </a:lvl9pPr>
          </a:lstStyle>
          <a:p/>
        </p:txBody>
      </p:sp>
      <p:sp>
        <p:nvSpPr>
          <p:cNvPr id="11" name="Shape 11"/>
          <p:cNvSpPr txBox="1"/>
          <p:nvPr>
            <p:ph idx="1" type="body"/>
          </p:nvPr>
        </p:nvSpPr>
        <p:spPr>
          <a:xfrm>
            <a:off x="3017520" y="8763000"/>
            <a:ext cx="37856100" cy="20886300"/>
          </a:xfrm>
          <a:prstGeom prst="rect">
            <a:avLst/>
          </a:prstGeom>
          <a:noFill/>
          <a:ln>
            <a:noFill/>
          </a:ln>
        </p:spPr>
        <p:txBody>
          <a:bodyPr anchorCtr="0" anchor="t" bIns="200275" lIns="200275" spcFirstLastPara="1" rIns="200275" wrap="square" tIns="200275"/>
          <a:lstStyle>
            <a:lvl1pPr indent="-1047750" lvl="0" marL="457200" marR="0" rtl="0" algn="l">
              <a:lnSpc>
                <a:spcPct val="90000"/>
              </a:lnSpc>
              <a:spcBef>
                <a:spcPts val="4600"/>
              </a:spcBef>
              <a:spcAft>
                <a:spcPts val="0"/>
              </a:spcAft>
              <a:buClr>
                <a:schemeClr val="dk1"/>
              </a:buClr>
              <a:buSzPts val="12900"/>
              <a:buFont typeface="Arial"/>
              <a:buChar char="•"/>
              <a:defRPr b="0" i="0" sz="12900" u="none" cap="none" strike="noStrike">
                <a:solidFill>
                  <a:schemeClr val="dk1"/>
                </a:solidFill>
                <a:latin typeface="Calibri"/>
                <a:ea typeface="Calibri"/>
                <a:cs typeface="Calibri"/>
                <a:sym typeface="Calibri"/>
              </a:defRPr>
            </a:lvl1pPr>
            <a:lvl2pPr indent="-927100" lvl="1" marL="914400" marR="0" rtl="0" algn="l">
              <a:lnSpc>
                <a:spcPct val="90000"/>
              </a:lnSpc>
              <a:spcBef>
                <a:spcPts val="23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2pPr>
            <a:lvl3pPr indent="-812800" lvl="2" marL="1371600" marR="0" rtl="0" algn="l">
              <a:lnSpc>
                <a:spcPct val="90000"/>
              </a:lnSpc>
              <a:spcBef>
                <a:spcPts val="230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3pPr>
            <a:lvl4pPr indent="-755650" lvl="3" marL="18288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4pPr>
            <a:lvl5pPr indent="-755650" lvl="4" marL="22860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5pPr>
            <a:lvl6pPr indent="-755650" lvl="5" marL="27432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6pPr>
            <a:lvl7pPr indent="-755650" lvl="6" marL="32004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7pPr>
            <a:lvl8pPr indent="-755650" lvl="7" marL="36576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8pPr>
            <a:lvl9pPr indent="-755650" lvl="8" marL="4114800" marR="0" rtl="0" algn="l">
              <a:lnSpc>
                <a:spcPct val="90000"/>
              </a:lnSpc>
              <a:spcBef>
                <a:spcPts val="230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3017520" y="30510488"/>
            <a:ext cx="9875400" cy="1752600"/>
          </a:xfrm>
          <a:prstGeom prst="rect">
            <a:avLst/>
          </a:prstGeom>
          <a:noFill/>
          <a:ln>
            <a:noFill/>
          </a:ln>
        </p:spPr>
        <p:txBody>
          <a:bodyPr anchorCtr="0" anchor="ctr" bIns="200275" lIns="200275" spcFirstLastPara="1" rIns="200275" wrap="square" tIns="200275"/>
          <a:lstStyle>
            <a:lvl1pPr indent="0" lvl="0" marL="0" marR="0" rtl="0" algn="l">
              <a:spcBef>
                <a:spcPts val="0"/>
              </a:spcBef>
              <a:spcAft>
                <a:spcPts val="0"/>
              </a:spcAft>
              <a:buSzPts val="3100"/>
              <a:buNone/>
              <a:defRPr b="0" i="0" sz="5500" u="none" cap="none" strike="noStrike">
                <a:solidFill>
                  <a:srgbClr val="888888"/>
                </a:solidFill>
                <a:latin typeface="Calibri"/>
                <a:ea typeface="Calibri"/>
                <a:cs typeface="Calibri"/>
                <a:sym typeface="Calibri"/>
              </a:defRPr>
            </a:lvl1pPr>
            <a:lvl2pPr indent="-12700" lvl="1" marL="1879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2pPr>
            <a:lvl3pPr indent="-12700" lvl="2" marL="37465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3pPr>
            <a:lvl4pPr indent="-12700" lvl="3" marL="5626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4pPr>
            <a:lvl5pPr indent="-12700" lvl="4" marL="74930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5pPr>
            <a:lvl6pPr indent="-25400" lvl="5" marL="9372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6pPr>
            <a:lvl7pPr indent="-12700" lvl="6" marL="112522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7pPr>
            <a:lvl8pPr indent="-12700" lvl="7" marL="13119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8pPr>
            <a:lvl9pPr indent="0" lvl="8" marL="149987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14538960" y="30510488"/>
            <a:ext cx="14813400" cy="1752600"/>
          </a:xfrm>
          <a:prstGeom prst="rect">
            <a:avLst/>
          </a:prstGeom>
          <a:noFill/>
          <a:ln>
            <a:noFill/>
          </a:ln>
        </p:spPr>
        <p:txBody>
          <a:bodyPr anchorCtr="0" anchor="ctr" bIns="200275" lIns="200275" spcFirstLastPara="1" rIns="200275" wrap="square" tIns="200275"/>
          <a:lstStyle>
            <a:lvl1pPr indent="0" lvl="0" marL="0" marR="0" rtl="0" algn="ctr">
              <a:spcBef>
                <a:spcPts val="0"/>
              </a:spcBef>
              <a:spcAft>
                <a:spcPts val="0"/>
              </a:spcAft>
              <a:buSzPts val="3100"/>
              <a:buNone/>
              <a:defRPr b="0" i="0" sz="5500" u="none" cap="none" strike="noStrike">
                <a:solidFill>
                  <a:srgbClr val="888888"/>
                </a:solidFill>
                <a:latin typeface="Calibri"/>
                <a:ea typeface="Calibri"/>
                <a:cs typeface="Calibri"/>
                <a:sym typeface="Calibri"/>
              </a:defRPr>
            </a:lvl1pPr>
            <a:lvl2pPr indent="-12700" lvl="1" marL="1879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2pPr>
            <a:lvl3pPr indent="-12700" lvl="2" marL="37465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3pPr>
            <a:lvl4pPr indent="-12700" lvl="3" marL="5626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4pPr>
            <a:lvl5pPr indent="-12700" lvl="4" marL="74930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5pPr>
            <a:lvl6pPr indent="-25400" lvl="5" marL="93726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6pPr>
            <a:lvl7pPr indent="-12700" lvl="6" marL="112522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7pPr>
            <a:lvl8pPr indent="-12700" lvl="7" marL="131191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8pPr>
            <a:lvl9pPr indent="0" lvl="8" marL="14998700" marR="0" rtl="0" algn="l">
              <a:spcBef>
                <a:spcPts val="0"/>
              </a:spcBef>
              <a:spcAft>
                <a:spcPts val="0"/>
              </a:spcAft>
              <a:buSzPts val="3100"/>
              <a:buNone/>
              <a:defRPr b="0" i="0" sz="74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30998161" y="30510488"/>
            <a:ext cx="9875400" cy="1752600"/>
          </a:xfrm>
          <a:prstGeom prst="rect">
            <a:avLst/>
          </a:prstGeom>
          <a:noFill/>
          <a:ln>
            <a:noFill/>
          </a:ln>
        </p:spPr>
        <p:txBody>
          <a:bodyPr anchorCtr="0" anchor="ctr" bIns="100100" lIns="200275" spcFirstLastPara="1" rIns="200275" wrap="square" tIns="100100">
            <a:noAutofit/>
          </a:bodyPr>
          <a:lstStyle>
            <a:lvl1pPr indent="0" lvl="0" marL="0" marR="0" rtl="0" algn="r">
              <a:spcBef>
                <a:spcPts val="0"/>
              </a:spcBef>
              <a:buNone/>
              <a:defRPr b="0" i="0" sz="5500" u="none" cap="none" strike="noStrike">
                <a:solidFill>
                  <a:srgbClr val="888888"/>
                </a:solidFill>
                <a:latin typeface="Calibri"/>
                <a:ea typeface="Calibri"/>
                <a:cs typeface="Calibri"/>
                <a:sym typeface="Calibri"/>
              </a:defRPr>
            </a:lvl1pPr>
            <a:lvl2pPr indent="0" lvl="1" marL="0" marR="0" rtl="0" algn="r">
              <a:spcBef>
                <a:spcPts val="0"/>
              </a:spcBef>
              <a:buNone/>
              <a:defRPr b="0" i="0" sz="5500" u="none" cap="none" strike="noStrike">
                <a:solidFill>
                  <a:srgbClr val="888888"/>
                </a:solidFill>
                <a:latin typeface="Calibri"/>
                <a:ea typeface="Calibri"/>
                <a:cs typeface="Calibri"/>
                <a:sym typeface="Calibri"/>
              </a:defRPr>
            </a:lvl2pPr>
            <a:lvl3pPr indent="0" lvl="2" marL="0" marR="0" rtl="0" algn="r">
              <a:spcBef>
                <a:spcPts val="0"/>
              </a:spcBef>
              <a:buNone/>
              <a:defRPr b="0" i="0" sz="5500" u="none" cap="none" strike="noStrike">
                <a:solidFill>
                  <a:srgbClr val="888888"/>
                </a:solidFill>
                <a:latin typeface="Calibri"/>
                <a:ea typeface="Calibri"/>
                <a:cs typeface="Calibri"/>
                <a:sym typeface="Calibri"/>
              </a:defRPr>
            </a:lvl3pPr>
            <a:lvl4pPr indent="0" lvl="3" marL="0" marR="0" rtl="0" algn="r">
              <a:spcBef>
                <a:spcPts val="0"/>
              </a:spcBef>
              <a:buNone/>
              <a:defRPr b="0" i="0" sz="5500" u="none" cap="none" strike="noStrike">
                <a:solidFill>
                  <a:srgbClr val="888888"/>
                </a:solidFill>
                <a:latin typeface="Calibri"/>
                <a:ea typeface="Calibri"/>
                <a:cs typeface="Calibri"/>
                <a:sym typeface="Calibri"/>
              </a:defRPr>
            </a:lvl4pPr>
            <a:lvl5pPr indent="0" lvl="4" marL="0" marR="0" rtl="0" algn="r">
              <a:spcBef>
                <a:spcPts val="0"/>
              </a:spcBef>
              <a:buNone/>
              <a:defRPr b="0" i="0" sz="5500" u="none" cap="none" strike="noStrike">
                <a:solidFill>
                  <a:srgbClr val="888888"/>
                </a:solidFill>
                <a:latin typeface="Calibri"/>
                <a:ea typeface="Calibri"/>
                <a:cs typeface="Calibri"/>
                <a:sym typeface="Calibri"/>
              </a:defRPr>
            </a:lvl5pPr>
            <a:lvl6pPr indent="0" lvl="5" marL="0" marR="0" rtl="0" algn="r">
              <a:spcBef>
                <a:spcPts val="0"/>
              </a:spcBef>
              <a:buNone/>
              <a:defRPr b="0" i="0" sz="5500" u="none" cap="none" strike="noStrike">
                <a:solidFill>
                  <a:srgbClr val="888888"/>
                </a:solidFill>
                <a:latin typeface="Calibri"/>
                <a:ea typeface="Calibri"/>
                <a:cs typeface="Calibri"/>
                <a:sym typeface="Calibri"/>
              </a:defRPr>
            </a:lvl6pPr>
            <a:lvl7pPr indent="0" lvl="6" marL="0" marR="0" rtl="0" algn="r">
              <a:spcBef>
                <a:spcPts val="0"/>
              </a:spcBef>
              <a:buNone/>
              <a:defRPr b="0" i="0" sz="5500" u="none" cap="none" strike="noStrike">
                <a:solidFill>
                  <a:srgbClr val="888888"/>
                </a:solidFill>
                <a:latin typeface="Calibri"/>
                <a:ea typeface="Calibri"/>
                <a:cs typeface="Calibri"/>
                <a:sym typeface="Calibri"/>
              </a:defRPr>
            </a:lvl7pPr>
            <a:lvl8pPr indent="0" lvl="7" marL="0" marR="0" rtl="0" algn="r">
              <a:spcBef>
                <a:spcPts val="0"/>
              </a:spcBef>
              <a:buNone/>
              <a:defRPr b="0" i="0" sz="5500" u="none" cap="none" strike="noStrike">
                <a:solidFill>
                  <a:srgbClr val="888888"/>
                </a:solidFill>
                <a:latin typeface="Calibri"/>
                <a:ea typeface="Calibri"/>
                <a:cs typeface="Calibri"/>
                <a:sym typeface="Calibri"/>
              </a:defRPr>
            </a:lvl8pPr>
            <a:lvl9pPr indent="0" lvl="8" marL="0" marR="0" rtl="0" algn="r">
              <a:spcBef>
                <a:spcPts val="0"/>
              </a:spcBef>
              <a:buNone/>
              <a:defRPr b="0" i="0" sz="55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3.jpg"/><Relationship Id="rId10" Type="http://schemas.openxmlformats.org/officeDocument/2006/relationships/image" Target="../media/image1.jpg"/><Relationship Id="rId13" Type="http://schemas.openxmlformats.org/officeDocument/2006/relationships/image" Target="../media/image9.png"/><Relationship Id="rId12" Type="http://schemas.openxmlformats.org/officeDocument/2006/relationships/image" Target="../media/image4.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ocs.google.com/document/d/1wcFQonSCTwOSvjcp4_RewytC23nD_s9eHOoJ1f-UhME/edit" TargetMode="External"/><Relationship Id="rId4" Type="http://schemas.openxmlformats.org/officeDocument/2006/relationships/image" Target="../media/image7.png"/><Relationship Id="rId9"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10.png"/><Relationship Id="rId8"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696686" y="609600"/>
            <a:ext cx="42497700" cy="3352800"/>
          </a:xfrm>
          <a:prstGeom prst="rect">
            <a:avLst/>
          </a:prstGeom>
          <a:solidFill>
            <a:srgbClr val="01014B"/>
          </a:solidFill>
          <a:ln cap="flat" cmpd="sng" w="9525">
            <a:solidFill>
              <a:srgbClr val="01014B"/>
            </a:solidFill>
            <a:prstDash val="solid"/>
            <a:round/>
            <a:headEnd len="sm" w="sm" type="none"/>
            <a:tailEnd len="sm" w="sm" type="none"/>
          </a:ln>
        </p:spPr>
        <p:txBody>
          <a:bodyPr anchorCtr="1" anchor="ctr" bIns="85800" lIns="171625" spcFirstLastPara="1" rIns="171625" wrap="square" tIns="85800">
            <a:noAutofit/>
          </a:bodyPr>
          <a:lstStyle/>
          <a:p>
            <a:pPr indent="0" lvl="0" marL="0" marR="0" rtl="0" algn="ctr">
              <a:lnSpc>
                <a:spcPct val="90000"/>
              </a:lnSpc>
              <a:spcBef>
                <a:spcPts val="0"/>
              </a:spcBef>
              <a:spcAft>
                <a:spcPts val="0"/>
              </a:spcAft>
              <a:buClr>
                <a:srgbClr val="FFFFFF"/>
              </a:buClr>
              <a:buFont typeface="Arial"/>
              <a:buNone/>
            </a:pPr>
            <a:r>
              <a:rPr b="1" i="0" lang="en-US" sz="5800" u="none" cap="none" strike="noStrike">
                <a:solidFill>
                  <a:srgbClr val="FFFFFF"/>
                </a:solidFill>
                <a:latin typeface="Arial"/>
                <a:ea typeface="Arial"/>
                <a:cs typeface="Arial"/>
                <a:sym typeface="Arial"/>
              </a:rPr>
              <a:t>Hybrid Gas Electric Power System for a Heavy Lift Drone</a:t>
            </a:r>
            <a:br>
              <a:rPr b="1" i="0" lang="en-US" sz="5800" u="none" cap="none" strike="noStrike">
                <a:solidFill>
                  <a:schemeClr val="dk1"/>
                </a:solidFill>
                <a:latin typeface="Arial"/>
                <a:ea typeface="Arial"/>
                <a:cs typeface="Arial"/>
                <a:sym typeface="Arial"/>
              </a:rPr>
            </a:br>
            <a:r>
              <a:rPr b="1" i="0" lang="en-US" sz="5800" u="none" cap="none" strike="noStrike">
                <a:solidFill>
                  <a:schemeClr val="dk1"/>
                </a:solidFill>
                <a:latin typeface="Arial"/>
                <a:ea typeface="Arial"/>
                <a:cs typeface="Arial"/>
                <a:sym typeface="Arial"/>
              </a:rPr>
              <a:t> </a:t>
            </a:r>
            <a:r>
              <a:rPr b="1" i="0" lang="en-US" sz="5800" u="none" cap="none" strike="noStrike">
                <a:solidFill>
                  <a:schemeClr val="lt1"/>
                </a:solidFill>
                <a:latin typeface="Arial"/>
                <a:ea typeface="Arial"/>
                <a:cs typeface="Arial"/>
                <a:sym typeface="Arial"/>
              </a:rPr>
              <a:t>Nigel Malaba </a:t>
            </a:r>
            <a:endParaRPr b="0" i="0" sz="4800" u="none" cap="none" strike="noStrike">
              <a:solidFill>
                <a:schemeClr val="lt1"/>
              </a:solidFill>
              <a:latin typeface="Arial"/>
              <a:ea typeface="Arial"/>
              <a:cs typeface="Arial"/>
              <a:sym typeface="Arial"/>
            </a:endParaRPr>
          </a:p>
        </p:txBody>
      </p:sp>
      <p:sp>
        <p:nvSpPr>
          <p:cNvPr id="108" name="Shape 108"/>
          <p:cNvSpPr txBox="1"/>
          <p:nvPr>
            <p:ph idx="1" type="body"/>
          </p:nvPr>
        </p:nvSpPr>
        <p:spPr>
          <a:xfrm>
            <a:off x="696686" y="4267200"/>
            <a:ext cx="13585500" cy="1066800"/>
          </a:xfrm>
          <a:prstGeom prst="rect">
            <a:avLst/>
          </a:prstGeom>
          <a:solidFill>
            <a:srgbClr val="01014B"/>
          </a:solidFill>
          <a:ln cap="flat" cmpd="sng" w="9525">
            <a:solidFill>
              <a:srgbClr val="01014B"/>
            </a:solidFill>
            <a:prstDash val="solid"/>
            <a:round/>
            <a:headEnd len="sm" w="sm" type="none"/>
            <a:tailEnd len="sm" w="sm" type="none"/>
          </a:ln>
        </p:spPr>
        <p:txBody>
          <a:bodyPr anchorCtr="0" anchor="ctr" bIns="73550" lIns="147150" spcFirstLastPara="1" rIns="147150" wrap="square" tIns="73550">
            <a:noAutofit/>
          </a:bodyPr>
          <a:lstStyle/>
          <a:p>
            <a:pPr indent="0" lvl="0" marL="0" marR="0" rtl="0" algn="l">
              <a:lnSpc>
                <a:spcPct val="90000"/>
              </a:lnSpc>
              <a:spcBef>
                <a:spcPts val="0"/>
              </a:spcBef>
              <a:spcAft>
                <a:spcPts val="0"/>
              </a:spcAft>
              <a:buClr>
                <a:schemeClr val="lt1"/>
              </a:buClr>
              <a:buFont typeface="Arial"/>
              <a:buNone/>
            </a:pPr>
            <a:r>
              <a:rPr b="1" i="0" lang="en-US" sz="3900" u="none" cap="none" strike="noStrike">
                <a:solidFill>
                  <a:schemeClr val="lt1"/>
                </a:solidFill>
                <a:latin typeface="Arial"/>
                <a:ea typeface="Arial"/>
                <a:cs typeface="Arial"/>
                <a:sym typeface="Arial"/>
              </a:rPr>
              <a:t>Motivation and Project Objectives</a:t>
            </a:r>
            <a:endParaRPr b="1" i="0" sz="3900" u="none" cap="none" strike="noStrike">
              <a:solidFill>
                <a:schemeClr val="dk1"/>
              </a:solidFill>
              <a:latin typeface="Arial"/>
              <a:ea typeface="Arial"/>
              <a:cs typeface="Arial"/>
              <a:sym typeface="Arial"/>
            </a:endParaRPr>
          </a:p>
        </p:txBody>
      </p:sp>
      <p:sp>
        <p:nvSpPr>
          <p:cNvPr id="109" name="Shape 109"/>
          <p:cNvSpPr txBox="1"/>
          <p:nvPr>
            <p:ph idx="2" type="body"/>
          </p:nvPr>
        </p:nvSpPr>
        <p:spPr>
          <a:xfrm>
            <a:off x="682171" y="5638800"/>
            <a:ext cx="13529700" cy="3381300"/>
          </a:xfrm>
          <a:prstGeom prst="rect">
            <a:avLst/>
          </a:prstGeom>
          <a:noFill/>
          <a:ln>
            <a:noFill/>
          </a:ln>
        </p:spPr>
        <p:txBody>
          <a:bodyPr anchorCtr="0" anchor="t" bIns="73550" lIns="147150" spcFirstLastPara="1" rIns="147150" wrap="square" tIns="73550">
            <a:noAutofit/>
          </a:bodyPr>
          <a:lstStyle/>
          <a:p>
            <a:pPr indent="0" lvl="0" marL="0" marR="0" rtl="0" algn="l">
              <a:lnSpc>
                <a:spcPct val="90000"/>
              </a:lnSpc>
              <a:spcBef>
                <a:spcPts val="0"/>
              </a:spcBef>
              <a:spcAft>
                <a:spcPts val="0"/>
              </a:spcAft>
              <a:buClr>
                <a:schemeClr val="dk1"/>
              </a:buClr>
              <a:buFont typeface="Arial"/>
              <a:buNone/>
            </a:pPr>
            <a:r>
              <a:rPr b="0" i="0" lang="en-US" sz="2600" u="none" cap="none" strike="noStrike">
                <a:solidFill>
                  <a:schemeClr val="dk1"/>
                </a:solidFill>
                <a:latin typeface="Calibri"/>
                <a:ea typeface="Calibri"/>
                <a:cs typeface="Calibri"/>
                <a:sym typeface="Calibri"/>
              </a:rPr>
              <a:t>This independent study is part of an ongoing project to compete in the Shell Ocean Discovery X-Prize global competition, the aim of which is to find a more efficient way of producing high resolution bathymetric maps of the ocean floor. A semi-autonomous device must be built that can map 500 sq. km of the ocean floor at depths of 2000-4000 meters. It was decided that an 18 rotor, heavy-lift drone equipped with a synthetic aperture solar diving pod capable of collecting seafloor data  should be designed for the competition. To effectively function and complete such a task, the drone needs a lightweight, robust body, and a hybrid-gas electric power system, the focus of this project. </a:t>
            </a:r>
            <a:endParaRPr b="0" i="0" sz="2600" u="none" cap="none" strike="noStrike">
              <a:solidFill>
                <a:srgbClr val="000000"/>
              </a:solidFill>
              <a:latin typeface="Calibri"/>
              <a:ea typeface="Calibri"/>
              <a:cs typeface="Calibri"/>
              <a:sym typeface="Calibri"/>
            </a:endParaRPr>
          </a:p>
        </p:txBody>
      </p:sp>
      <p:sp>
        <p:nvSpPr>
          <p:cNvPr id="110" name="Shape 110"/>
          <p:cNvSpPr txBox="1"/>
          <p:nvPr>
            <p:ph idx="3" type="body"/>
          </p:nvPr>
        </p:nvSpPr>
        <p:spPr>
          <a:xfrm>
            <a:off x="675115" y="8572500"/>
            <a:ext cx="13598400" cy="1066800"/>
          </a:xfrm>
          <a:prstGeom prst="rect">
            <a:avLst/>
          </a:prstGeom>
          <a:solidFill>
            <a:srgbClr val="01014B"/>
          </a:solidFill>
          <a:ln cap="flat" cmpd="sng" w="9525">
            <a:solidFill>
              <a:srgbClr val="01014B"/>
            </a:solidFill>
            <a:prstDash val="solid"/>
            <a:round/>
            <a:headEnd len="sm" w="sm" type="none"/>
            <a:tailEnd len="sm" w="sm" type="none"/>
          </a:ln>
        </p:spPr>
        <p:txBody>
          <a:bodyPr anchorCtr="0" anchor="ctr" bIns="73550" lIns="147150" spcFirstLastPara="1" rIns="147150" wrap="square" tIns="73550">
            <a:noAutofit/>
          </a:bodyPr>
          <a:lstStyle/>
          <a:p>
            <a:pPr indent="0" lvl="0" marL="0" marR="0" rtl="0" algn="l">
              <a:lnSpc>
                <a:spcPct val="90000"/>
              </a:lnSpc>
              <a:spcBef>
                <a:spcPts val="0"/>
              </a:spcBef>
              <a:spcAft>
                <a:spcPts val="0"/>
              </a:spcAft>
              <a:buClr>
                <a:schemeClr val="lt1"/>
              </a:buClr>
              <a:buFont typeface="Arial"/>
              <a:buNone/>
            </a:pPr>
            <a:r>
              <a:rPr b="1" i="0" lang="en-US" sz="3900" u="none" cap="none" strike="noStrike">
                <a:solidFill>
                  <a:schemeClr val="lt1"/>
                </a:solidFill>
                <a:latin typeface="Arial"/>
                <a:ea typeface="Arial"/>
                <a:cs typeface="Arial"/>
                <a:sym typeface="Arial"/>
              </a:rPr>
              <a:t>Key Functional Requirements</a:t>
            </a:r>
            <a:endParaRPr/>
          </a:p>
        </p:txBody>
      </p:sp>
      <p:sp>
        <p:nvSpPr>
          <p:cNvPr id="111" name="Shape 111"/>
          <p:cNvSpPr txBox="1"/>
          <p:nvPr>
            <p:ph idx="4" type="body"/>
          </p:nvPr>
        </p:nvSpPr>
        <p:spPr>
          <a:xfrm>
            <a:off x="674914" y="9982200"/>
            <a:ext cx="13553400" cy="4543500"/>
          </a:xfrm>
          <a:prstGeom prst="rect">
            <a:avLst/>
          </a:prstGeom>
          <a:noFill/>
          <a:ln>
            <a:noFill/>
          </a:ln>
        </p:spPr>
        <p:txBody>
          <a:bodyPr anchorCtr="0" anchor="t" bIns="73550" lIns="147150" spcFirstLastPara="1" rIns="147150" wrap="square" tIns="73550">
            <a:noAutofit/>
          </a:bodyPr>
          <a:lstStyle/>
          <a:p>
            <a:pPr indent="-647700" lvl="0" marL="647700" marR="0" rtl="0" algn="l">
              <a:lnSpc>
                <a:spcPct val="90000"/>
              </a:lnSpc>
              <a:spcBef>
                <a:spcPts val="0"/>
              </a:spcBef>
              <a:spcAft>
                <a:spcPts val="0"/>
              </a:spcAft>
              <a:buClr>
                <a:schemeClr val="dk1"/>
              </a:buClr>
              <a:buSzPts val="2600"/>
              <a:buFont typeface="Calibri"/>
              <a:buAutoNum type="arabicPeriod"/>
            </a:pPr>
            <a:r>
              <a:rPr b="0" i="0" lang="en-US" sz="2600" u="none" cap="none" strike="noStrike">
                <a:solidFill>
                  <a:schemeClr val="dk1"/>
                </a:solidFill>
                <a:latin typeface="Calibri"/>
                <a:ea typeface="Calibri"/>
                <a:cs typeface="Calibri"/>
                <a:sym typeface="Calibri"/>
              </a:rPr>
              <a:t>Design machine shafts and a coupling method for the motor-generator (MG) set capable of handling the large amount of torque generated.</a:t>
            </a:r>
            <a:endParaRPr b="0" i="0" sz="3000" u="none" cap="none" strike="noStrike">
              <a:solidFill>
                <a:schemeClr val="dk1"/>
              </a:solidFill>
              <a:latin typeface="Calibri"/>
              <a:ea typeface="Calibri"/>
              <a:cs typeface="Calibri"/>
              <a:sym typeface="Calibri"/>
            </a:endParaRPr>
          </a:p>
          <a:p>
            <a:pPr indent="-647700" lvl="0" marL="647700" marR="0" rtl="0" algn="l">
              <a:lnSpc>
                <a:spcPct val="90000"/>
              </a:lnSpc>
              <a:spcBef>
                <a:spcPts val="500"/>
              </a:spcBef>
              <a:spcAft>
                <a:spcPts val="0"/>
              </a:spcAft>
              <a:buClr>
                <a:schemeClr val="dk1"/>
              </a:buClr>
              <a:buSzPts val="2600"/>
              <a:buFont typeface="Calibri"/>
              <a:buAutoNum type="arabicPeriod"/>
            </a:pPr>
            <a:r>
              <a:rPr b="0" i="0" lang="en-US" sz="2600" u="none" cap="none" strike="noStrike">
                <a:solidFill>
                  <a:schemeClr val="dk1"/>
                </a:solidFill>
                <a:latin typeface="Calibri"/>
                <a:ea typeface="Calibri"/>
                <a:cs typeface="Calibri"/>
                <a:sym typeface="Calibri"/>
              </a:rPr>
              <a:t>Build a frame and mounting system for the MG set that is sturdy, lightweight and mountable onto the body in the appropriate geometries for flight. </a:t>
            </a:r>
            <a:endParaRPr b="0" i="0" sz="3000" u="none" cap="none" strike="noStrike">
              <a:solidFill>
                <a:schemeClr val="dk1"/>
              </a:solidFill>
              <a:latin typeface="Calibri"/>
              <a:ea typeface="Calibri"/>
              <a:cs typeface="Calibri"/>
              <a:sym typeface="Calibri"/>
            </a:endParaRPr>
          </a:p>
          <a:p>
            <a:pPr indent="-647700" lvl="0" marL="647700" marR="0" rtl="0" algn="l">
              <a:lnSpc>
                <a:spcPct val="90000"/>
              </a:lnSpc>
              <a:spcBef>
                <a:spcPts val="500"/>
              </a:spcBef>
              <a:spcAft>
                <a:spcPts val="0"/>
              </a:spcAft>
              <a:buClr>
                <a:schemeClr val="dk1"/>
              </a:buClr>
              <a:buSzPts val="2600"/>
              <a:buFont typeface="Calibri"/>
              <a:buAutoNum type="arabicPeriod"/>
            </a:pPr>
            <a:r>
              <a:rPr b="0" i="0" lang="en-US" sz="2600" u="none" cap="none" strike="noStrike">
                <a:solidFill>
                  <a:schemeClr val="dk1"/>
                </a:solidFill>
                <a:latin typeface="Calibri"/>
                <a:ea typeface="Calibri"/>
                <a:cs typeface="Calibri"/>
                <a:sym typeface="Calibri"/>
              </a:rPr>
              <a:t>Perform Finite Element Analysis (FEA) on the MG set frame to ensure it can handle the stresses of running the set. </a:t>
            </a:r>
            <a:endParaRPr b="0" i="0" sz="3000" u="none" cap="none" strike="noStrike">
              <a:solidFill>
                <a:schemeClr val="dk1"/>
              </a:solidFill>
              <a:latin typeface="Calibri"/>
              <a:ea typeface="Calibri"/>
              <a:cs typeface="Calibri"/>
              <a:sym typeface="Calibri"/>
            </a:endParaRPr>
          </a:p>
          <a:p>
            <a:pPr indent="-647700" lvl="0" marL="647700" marR="0" rtl="0" algn="l">
              <a:lnSpc>
                <a:spcPct val="90000"/>
              </a:lnSpc>
              <a:spcBef>
                <a:spcPts val="500"/>
              </a:spcBef>
              <a:spcAft>
                <a:spcPts val="0"/>
              </a:spcAft>
              <a:buClr>
                <a:schemeClr val="dk1"/>
              </a:buClr>
              <a:buSzPts val="2600"/>
              <a:buFont typeface="Calibri"/>
              <a:buAutoNum type="arabicPeriod"/>
            </a:pPr>
            <a:r>
              <a:rPr b="0" i="0" lang="en-US" sz="2600" u="none" cap="none" strike="noStrike">
                <a:solidFill>
                  <a:schemeClr val="dk1"/>
                </a:solidFill>
                <a:latin typeface="Calibri"/>
                <a:ea typeface="Calibri"/>
                <a:cs typeface="Calibri"/>
                <a:sym typeface="Calibri"/>
              </a:rPr>
              <a:t>Test the output of the power system at varying loads</a:t>
            </a:r>
            <a:endParaRPr b="0" i="0" sz="2600" u="none" cap="none" strike="noStrike">
              <a:solidFill>
                <a:schemeClr val="dk1"/>
              </a:solidFill>
              <a:latin typeface="Calibri"/>
              <a:ea typeface="Calibri"/>
              <a:cs typeface="Calibri"/>
              <a:sym typeface="Calibri"/>
            </a:endParaRPr>
          </a:p>
          <a:p>
            <a:pPr indent="-647700" lvl="0" marL="647700" marR="0" rtl="0" algn="l">
              <a:lnSpc>
                <a:spcPct val="90000"/>
              </a:lnSpc>
              <a:spcBef>
                <a:spcPts val="500"/>
              </a:spcBef>
              <a:spcAft>
                <a:spcPts val="0"/>
              </a:spcAft>
              <a:buClr>
                <a:schemeClr val="dk1"/>
              </a:buClr>
              <a:buSzPts val="2600"/>
              <a:buFont typeface="Calibri"/>
              <a:buAutoNum type="arabicPeriod"/>
            </a:pPr>
            <a:r>
              <a:rPr b="0" i="0" lang="en-US" sz="2600" u="none" cap="none" strike="noStrike">
                <a:solidFill>
                  <a:schemeClr val="dk1"/>
                </a:solidFill>
                <a:latin typeface="Calibri"/>
                <a:ea typeface="Calibri"/>
                <a:cs typeface="Calibri"/>
                <a:sym typeface="Calibri"/>
              </a:rPr>
              <a:t>Design an alternative frame design in order to accommodate all required components, allow symmetrically balanced loading, and sufficient structural strength to endure a crash landing situation. </a:t>
            </a:r>
            <a:endParaRPr b="0" i="0" sz="2600" u="none" cap="none" strike="noStrike">
              <a:solidFill>
                <a:schemeClr val="dk1"/>
              </a:solidFill>
              <a:latin typeface="Calibri"/>
              <a:ea typeface="Calibri"/>
              <a:cs typeface="Calibri"/>
              <a:sym typeface="Calibri"/>
            </a:endParaRPr>
          </a:p>
          <a:p>
            <a:pPr indent="-647700" lvl="0" marL="647700" marR="0" rtl="0" algn="l">
              <a:lnSpc>
                <a:spcPct val="90000"/>
              </a:lnSpc>
              <a:spcBef>
                <a:spcPts val="500"/>
              </a:spcBef>
              <a:spcAft>
                <a:spcPts val="0"/>
              </a:spcAft>
              <a:buClr>
                <a:schemeClr val="dk1"/>
              </a:buClr>
              <a:buSzPts val="2600"/>
              <a:buFont typeface="Calibri"/>
              <a:buAutoNum type="arabicPeriod"/>
            </a:pPr>
            <a:r>
              <a:rPr b="0" i="0" lang="en-US" sz="2600" u="none" cap="none" strike="noStrike">
                <a:solidFill>
                  <a:schemeClr val="dk1"/>
                </a:solidFill>
                <a:latin typeface="Calibri"/>
                <a:ea typeface="Calibri"/>
                <a:cs typeface="Calibri"/>
                <a:sym typeface="Calibri"/>
              </a:rPr>
              <a:t>Reduce the speed of the motor such that the torque does not break apart the coupling of the MG set. </a:t>
            </a:r>
            <a:endParaRPr b="0" i="0" sz="2600" u="none" cap="none" strike="noStrike">
              <a:solidFill>
                <a:schemeClr val="dk1"/>
              </a:solidFill>
              <a:latin typeface="Calibri"/>
              <a:ea typeface="Calibri"/>
              <a:cs typeface="Calibri"/>
              <a:sym typeface="Calibri"/>
            </a:endParaRPr>
          </a:p>
        </p:txBody>
      </p:sp>
      <p:sp>
        <p:nvSpPr>
          <p:cNvPr id="112" name="Shape 112"/>
          <p:cNvSpPr txBox="1"/>
          <p:nvPr>
            <p:ph idx="6" type="body"/>
          </p:nvPr>
        </p:nvSpPr>
        <p:spPr>
          <a:xfrm>
            <a:off x="696894" y="15925800"/>
            <a:ext cx="13755900" cy="4086900"/>
          </a:xfrm>
          <a:prstGeom prst="rect">
            <a:avLst/>
          </a:prstGeom>
          <a:noFill/>
          <a:ln>
            <a:noFill/>
          </a:ln>
        </p:spPr>
        <p:txBody>
          <a:bodyPr anchorCtr="0" anchor="t" bIns="73550" lIns="147150" spcFirstLastPara="1" rIns="147150" wrap="square" tIns="73550">
            <a:noAutofit/>
          </a:bodyPr>
          <a:lstStyle/>
          <a:p>
            <a:pPr indent="0" lvl="0" marL="0" marR="0" rtl="0" algn="l">
              <a:lnSpc>
                <a:spcPct val="100000"/>
              </a:lnSpc>
              <a:spcBef>
                <a:spcPts val="0"/>
              </a:spcBef>
              <a:spcAft>
                <a:spcPts val="0"/>
              </a:spcAft>
              <a:buClr>
                <a:srgbClr val="000000"/>
              </a:buClr>
              <a:buFont typeface="Arial"/>
              <a:buNone/>
            </a:pPr>
            <a:r>
              <a:rPr b="0" i="0" lang="en-US" sz="2600" u="none" cap="none" strike="noStrike">
                <a:solidFill>
                  <a:srgbClr val="000000"/>
                </a:solidFill>
                <a:latin typeface="Calibri"/>
                <a:ea typeface="Calibri"/>
                <a:cs typeface="Calibri"/>
                <a:sym typeface="Calibri"/>
              </a:rPr>
              <a:t>The hybrid power system consists primarily of brushless DC motor/generator coupled to a DLE-60 twin cylinder engine, both of which are mounted to a frame of</a:t>
            </a:r>
            <a:r>
              <a:rPr b="0" i="0" lang="en-US" sz="2600" u="none" cap="none" strike="noStrike">
                <a:solidFill>
                  <a:srgbClr val="FF0000"/>
                </a:solidFill>
                <a:latin typeface="Calibri"/>
                <a:ea typeface="Calibri"/>
                <a:cs typeface="Calibri"/>
                <a:sym typeface="Calibri"/>
              </a:rPr>
              <a:t> </a:t>
            </a:r>
            <a:r>
              <a:rPr b="0" i="0" lang="en-US" sz="2600" u="none" cap="none" strike="noStrike">
                <a:solidFill>
                  <a:srgbClr val="000000"/>
                </a:solidFill>
                <a:latin typeface="Calibri"/>
                <a:ea typeface="Calibri"/>
                <a:cs typeface="Calibri"/>
                <a:sym typeface="Calibri"/>
              </a:rPr>
              <a:t>6061 Aluminum.</a:t>
            </a:r>
            <a:r>
              <a:rPr b="0" i="0" lang="en-US" sz="2600" u="none" cap="none" strike="noStrike">
                <a:solidFill>
                  <a:srgbClr val="FF0000"/>
                </a:solidFill>
                <a:latin typeface="Calibri"/>
                <a:ea typeface="Calibri"/>
                <a:cs typeface="Calibri"/>
                <a:sym typeface="Calibri"/>
              </a:rPr>
              <a:t> </a:t>
            </a:r>
            <a:r>
              <a:rPr b="0" i="0" lang="en-US" sz="2600" u="none" cap="none" strike="noStrike">
                <a:solidFill>
                  <a:srgbClr val="000000"/>
                </a:solidFill>
                <a:latin typeface="Calibri"/>
                <a:ea typeface="Calibri"/>
                <a:cs typeface="Calibri"/>
                <a:sym typeface="Calibri"/>
              </a:rPr>
              <a:t>Two 22.4 V, 4500 mA H lithium potassium (LiPo) batteries are used to start the motor and run the engine. The power generated flows through a rectifier circuit and charges one LiPo battery. A full schematic of the components is shown below. </a:t>
            </a:r>
            <a:endParaRPr b="0" i="0" sz="2600" u="none" cap="none" strike="noStrike">
              <a:solidFill>
                <a:srgbClr val="000000"/>
              </a:solidFill>
              <a:latin typeface="Calibri"/>
              <a:ea typeface="Calibri"/>
              <a:cs typeface="Calibri"/>
              <a:sym typeface="Calibri"/>
            </a:endParaRPr>
          </a:p>
          <a:p>
            <a:pPr indent="0" lvl="0" marL="0" marR="0" rtl="0" algn="l">
              <a:lnSpc>
                <a:spcPct val="100000"/>
              </a:lnSpc>
              <a:spcBef>
                <a:spcPts val="500"/>
              </a:spcBef>
              <a:spcAft>
                <a:spcPts val="0"/>
              </a:spcAft>
              <a:buClr>
                <a:schemeClr val="dk1"/>
              </a:buClr>
              <a:buFont typeface="Arial"/>
              <a:buNone/>
            </a:pPr>
            <a:r>
              <a:rPr b="0" i="0" lang="en-US" sz="2600" u="none" cap="none" strike="noStrike">
                <a:solidFill>
                  <a:schemeClr val="dk1"/>
                </a:solidFill>
                <a:latin typeface="Calibri"/>
                <a:ea typeface="Calibri"/>
                <a:cs typeface="Calibri"/>
                <a:sym typeface="Calibri"/>
              </a:rPr>
              <a:t>The design for the power system employs a gas engine coupled to a DC motor, and a significant amount of torque is generated. Arduino code was used to program the power system by sending PWM impulses to the ESC which then controlled the speed of the motor as well as started the engine by regulating the throttle/choke valves. </a:t>
            </a:r>
            <a:endParaRPr/>
          </a:p>
          <a:p>
            <a:pPr indent="0" lvl="0" marL="0" marR="0" rtl="0" algn="l">
              <a:lnSpc>
                <a:spcPct val="100000"/>
              </a:lnSpc>
              <a:spcBef>
                <a:spcPts val="500"/>
              </a:spcBef>
              <a:spcAft>
                <a:spcPts val="0"/>
              </a:spcAft>
              <a:buClr>
                <a:schemeClr val="dk1"/>
              </a:buClr>
              <a:buFont typeface="Arial"/>
              <a:buNone/>
            </a:pPr>
            <a:r>
              <a:t/>
            </a:r>
            <a:endParaRPr b="0" i="0" sz="2600" u="none" cap="none" strike="noStrike">
              <a:solidFill>
                <a:schemeClr val="dk1"/>
              </a:solidFill>
              <a:latin typeface="Calibri"/>
              <a:ea typeface="Calibri"/>
              <a:cs typeface="Calibri"/>
              <a:sym typeface="Calibri"/>
            </a:endParaRPr>
          </a:p>
          <a:p>
            <a:pPr indent="0" lvl="0" marL="0" marR="0" rtl="0" algn="l">
              <a:lnSpc>
                <a:spcPct val="100000"/>
              </a:lnSpc>
              <a:spcBef>
                <a:spcPts val="500"/>
              </a:spcBef>
              <a:spcAft>
                <a:spcPts val="0"/>
              </a:spcAft>
              <a:buClr>
                <a:schemeClr val="dk1"/>
              </a:buClr>
              <a:buFont typeface="Arial"/>
              <a:buNone/>
            </a:pPr>
            <a:r>
              <a:t/>
            </a:r>
            <a:endParaRPr b="0" i="0" sz="2600" u="none" cap="none" strike="noStrike">
              <a:solidFill>
                <a:srgbClr val="FF0000"/>
              </a:solidFill>
              <a:latin typeface="Calibri"/>
              <a:ea typeface="Calibri"/>
              <a:cs typeface="Calibri"/>
              <a:sym typeface="Calibri"/>
            </a:endParaRPr>
          </a:p>
        </p:txBody>
      </p:sp>
      <p:sp>
        <p:nvSpPr>
          <p:cNvPr id="113" name="Shape 113"/>
          <p:cNvSpPr txBox="1"/>
          <p:nvPr>
            <p:ph idx="8" type="body"/>
          </p:nvPr>
        </p:nvSpPr>
        <p:spPr>
          <a:xfrm>
            <a:off x="29609143" y="29916488"/>
            <a:ext cx="13585500" cy="2392200"/>
          </a:xfrm>
          <a:prstGeom prst="rect">
            <a:avLst/>
          </a:prstGeom>
          <a:noFill/>
          <a:ln>
            <a:noFill/>
          </a:ln>
        </p:spPr>
        <p:txBody>
          <a:bodyPr anchorCtr="0" anchor="t" bIns="85800" lIns="171625" spcFirstLastPara="1" rIns="171625" wrap="square" tIns="85800">
            <a:noAutofit/>
          </a:bodyPr>
          <a:lstStyle/>
          <a:p>
            <a:pPr indent="-1054100" lvl="0" marL="1054100" marR="0" rtl="0" algn="l">
              <a:lnSpc>
                <a:spcPct val="90000"/>
              </a:lnSpc>
              <a:spcBef>
                <a:spcPts val="0"/>
              </a:spcBef>
              <a:spcAft>
                <a:spcPts val="0"/>
              </a:spcAft>
              <a:buClr>
                <a:schemeClr val="dk1"/>
              </a:buClr>
              <a:buSzPts val="2600"/>
              <a:buFont typeface="Arial"/>
              <a:buChar char="•"/>
            </a:pPr>
            <a:r>
              <a:rPr b="0" i="0" lang="en-US" sz="2600" u="sng" cap="none" strike="noStrike">
                <a:solidFill>
                  <a:schemeClr val="hlink"/>
                </a:solidFill>
                <a:latin typeface="Calibri"/>
                <a:ea typeface="Calibri"/>
                <a:cs typeface="Calibri"/>
                <a:sym typeface="Calibri"/>
                <a:hlinkClick r:id="rId3"/>
              </a:rPr>
              <a:t>https://docs.google.com/document/d/1wcFQonSCTwOSvjcp4_RewytC23nD_s9eHOoJ1f-UhME/edit#</a:t>
            </a:r>
            <a:endParaRPr b="0" i="0" sz="2600" u="none" cap="none" strike="noStrike">
              <a:solidFill>
                <a:schemeClr val="dk1"/>
              </a:solidFill>
              <a:latin typeface="Calibri"/>
              <a:ea typeface="Calibri"/>
              <a:cs typeface="Calibri"/>
              <a:sym typeface="Calibri"/>
            </a:endParaRPr>
          </a:p>
          <a:p>
            <a:pPr indent="-889000" lvl="0" marL="1054100" marR="0" rtl="0" algn="l">
              <a:lnSpc>
                <a:spcPct val="90000"/>
              </a:lnSpc>
              <a:spcBef>
                <a:spcPts val="4600"/>
              </a:spcBef>
              <a:spcAft>
                <a:spcPts val="0"/>
              </a:spcAft>
              <a:buClr>
                <a:schemeClr val="dk1"/>
              </a:buClr>
              <a:buSzPts val="2600"/>
              <a:buFont typeface="Arial"/>
              <a:buNone/>
            </a:pPr>
            <a:r>
              <a:t/>
            </a:r>
            <a:endParaRPr b="0" i="0" sz="2600" u="none" cap="none" strike="noStrike">
              <a:solidFill>
                <a:schemeClr val="dk1"/>
              </a:solidFill>
              <a:latin typeface="Calibri"/>
              <a:ea typeface="Calibri"/>
              <a:cs typeface="Calibri"/>
              <a:sym typeface="Calibri"/>
            </a:endParaRPr>
          </a:p>
        </p:txBody>
      </p:sp>
      <p:sp>
        <p:nvSpPr>
          <p:cNvPr id="114" name="Shape 114"/>
          <p:cNvSpPr txBox="1"/>
          <p:nvPr>
            <p:ph idx="9" type="body"/>
          </p:nvPr>
        </p:nvSpPr>
        <p:spPr>
          <a:xfrm>
            <a:off x="29609143" y="4267200"/>
            <a:ext cx="13585500" cy="1029000"/>
          </a:xfrm>
          <a:prstGeom prst="rect">
            <a:avLst/>
          </a:prstGeom>
          <a:solidFill>
            <a:srgbClr val="01014B"/>
          </a:solidFill>
          <a:ln cap="flat" cmpd="sng" w="9525">
            <a:solidFill>
              <a:srgbClr val="01014B"/>
            </a:solidFill>
            <a:prstDash val="solid"/>
            <a:round/>
            <a:headEnd len="sm" w="sm" type="none"/>
            <a:tailEnd len="sm" w="sm" type="none"/>
          </a:ln>
        </p:spPr>
        <p:txBody>
          <a:bodyPr anchorCtr="0" anchor="ctr" bIns="73550" lIns="147150" spcFirstLastPara="1" rIns="147150" wrap="square" tIns="73550">
            <a:noAutofit/>
          </a:bodyPr>
          <a:lstStyle/>
          <a:p>
            <a:pPr indent="0" lvl="0" marL="0" marR="0" rtl="0" algn="l">
              <a:lnSpc>
                <a:spcPct val="90000"/>
              </a:lnSpc>
              <a:spcBef>
                <a:spcPts val="0"/>
              </a:spcBef>
              <a:spcAft>
                <a:spcPts val="0"/>
              </a:spcAft>
              <a:buClr>
                <a:schemeClr val="lt1"/>
              </a:buClr>
              <a:buFont typeface="Arial"/>
              <a:buNone/>
            </a:pPr>
            <a:r>
              <a:rPr b="1" i="0" lang="en-US" sz="3900" u="none" cap="none" strike="noStrike">
                <a:solidFill>
                  <a:schemeClr val="lt1"/>
                </a:solidFill>
                <a:latin typeface="Arial"/>
                <a:ea typeface="Arial"/>
                <a:cs typeface="Arial"/>
                <a:sym typeface="Arial"/>
              </a:rPr>
              <a:t>Individual Contribution </a:t>
            </a:r>
            <a:endParaRPr b="1" i="0" sz="3900" u="none" cap="none" strike="noStrike">
              <a:solidFill>
                <a:schemeClr val="lt1"/>
              </a:solidFill>
              <a:latin typeface="Arial"/>
              <a:ea typeface="Arial"/>
              <a:cs typeface="Arial"/>
              <a:sym typeface="Arial"/>
            </a:endParaRPr>
          </a:p>
        </p:txBody>
      </p:sp>
      <p:sp>
        <p:nvSpPr>
          <p:cNvPr id="115" name="Shape 115"/>
          <p:cNvSpPr txBox="1"/>
          <p:nvPr>
            <p:ph idx="13" type="body"/>
          </p:nvPr>
        </p:nvSpPr>
        <p:spPr>
          <a:xfrm>
            <a:off x="29616400" y="5215064"/>
            <a:ext cx="13781400" cy="9376200"/>
          </a:xfrm>
          <a:prstGeom prst="rect">
            <a:avLst/>
          </a:prstGeom>
          <a:noFill/>
          <a:ln>
            <a:noFill/>
          </a:ln>
        </p:spPr>
        <p:txBody>
          <a:bodyPr anchorCtr="0" anchor="t" bIns="73550" lIns="147150" spcFirstLastPara="1" rIns="147150" wrap="square" tIns="73550">
            <a:noAutofit/>
          </a:bodyPr>
          <a:lstStyle/>
          <a:p>
            <a:pPr indent="-1054100" lvl="0" marL="1054100" marR="0" rtl="0" algn="l">
              <a:lnSpc>
                <a:spcPct val="90000"/>
              </a:lnSpc>
              <a:spcBef>
                <a:spcPts val="0"/>
              </a:spcBef>
              <a:spcAft>
                <a:spcPts val="0"/>
              </a:spcAft>
              <a:buClr>
                <a:srgbClr val="000000"/>
              </a:buClr>
              <a:buSzPts val="2600"/>
              <a:buFont typeface="Arial"/>
              <a:buChar char="•"/>
            </a:pPr>
            <a:r>
              <a:rPr b="1" i="0" lang="en-US" sz="2600" u="none" cap="none" strike="noStrike">
                <a:solidFill>
                  <a:srgbClr val="000000"/>
                </a:solidFill>
                <a:latin typeface="Calibri"/>
                <a:ea typeface="Calibri"/>
                <a:cs typeface="Calibri"/>
                <a:sym typeface="Calibri"/>
              </a:rPr>
              <a:t>Adjusted the Arduino code that controls the  motor speed so as to slow down the motor: </a:t>
            </a:r>
            <a:r>
              <a:rPr b="0" i="0" lang="en-US" sz="2600" u="none" cap="none" strike="noStrike">
                <a:solidFill>
                  <a:srgbClr val="000000"/>
                </a:solidFill>
                <a:latin typeface="Calibri"/>
                <a:ea typeface="Calibri"/>
                <a:cs typeface="Calibri"/>
                <a:sym typeface="Calibri"/>
              </a:rPr>
              <a:t>The motor was spinning too fast. This resulted in the MG set coupling coming apart each time we ran it. It was necessary that I adjust the code so that it sends a lower PWM to the ESC at each phase. I made it rotate up to less than the maximum speed possible. </a:t>
            </a:r>
            <a:endParaRPr b="0" i="0" sz="2600" u="none" cap="none" strike="noStrike">
              <a:solidFill>
                <a:srgbClr val="000000"/>
              </a:solidFill>
              <a:latin typeface="Calibri"/>
              <a:ea typeface="Calibri"/>
              <a:cs typeface="Calibri"/>
              <a:sym typeface="Calibri"/>
            </a:endParaRPr>
          </a:p>
          <a:p>
            <a:pPr indent="-1054100" lvl="0" marL="1054100" marR="0" rtl="0" algn="l">
              <a:lnSpc>
                <a:spcPct val="90000"/>
              </a:lnSpc>
              <a:spcBef>
                <a:spcPts val="4600"/>
              </a:spcBef>
              <a:spcAft>
                <a:spcPts val="0"/>
              </a:spcAft>
              <a:buClr>
                <a:srgbClr val="000000"/>
              </a:buClr>
              <a:buSzPts val="2600"/>
              <a:buFont typeface="Arial"/>
              <a:buChar char="•"/>
            </a:pPr>
            <a:r>
              <a:rPr b="1" i="0" lang="en-US" sz="2600" u="none" cap="none" strike="noStrike">
                <a:solidFill>
                  <a:srgbClr val="000000"/>
                </a:solidFill>
                <a:latin typeface="Calibri"/>
                <a:ea typeface="Calibri"/>
                <a:cs typeface="Calibri"/>
                <a:sym typeface="Calibri"/>
              </a:rPr>
              <a:t>Soldered new battery connections to supply a 44V power supply to start the motor: </a:t>
            </a:r>
            <a:r>
              <a:rPr b="0" i="0" lang="en-US" sz="2600" u="none" cap="none" strike="noStrike">
                <a:solidFill>
                  <a:srgbClr val="000000"/>
                </a:solidFill>
                <a:latin typeface="Calibri"/>
                <a:ea typeface="Calibri"/>
                <a:cs typeface="Calibri"/>
                <a:sym typeface="Calibri"/>
              </a:rPr>
              <a:t>I had a setback in which I shorted the circuit once resulting in the LIPO batteries blowing up. After this incident, it was essential that I solder new battery connections for the new batteries which would then provide power to start the motor to start. </a:t>
            </a:r>
            <a:endParaRPr/>
          </a:p>
          <a:p>
            <a:pPr indent="-1054100" lvl="0" marL="1054100" marR="0" rtl="0" algn="l">
              <a:lnSpc>
                <a:spcPct val="90000"/>
              </a:lnSpc>
              <a:spcBef>
                <a:spcPts val="4600"/>
              </a:spcBef>
              <a:spcAft>
                <a:spcPts val="0"/>
              </a:spcAft>
              <a:buClr>
                <a:srgbClr val="000000"/>
              </a:buClr>
              <a:buSzPts val="2600"/>
              <a:buFont typeface="Arial"/>
              <a:buChar char="•"/>
            </a:pPr>
            <a:r>
              <a:rPr b="1" i="0" lang="en-US" sz="2600" u="none" cap="none" strike="noStrike">
                <a:solidFill>
                  <a:srgbClr val="000000"/>
                </a:solidFill>
                <a:latin typeface="Calibri"/>
                <a:ea typeface="Calibri"/>
                <a:cs typeface="Calibri"/>
                <a:sym typeface="Calibri"/>
              </a:rPr>
              <a:t>Troubleshoot and replaced all electrical components as needed  including the electric motor</a:t>
            </a:r>
            <a:r>
              <a:rPr b="0" i="0" lang="en-US" sz="2600" u="none" cap="none" strike="noStrike">
                <a:solidFill>
                  <a:srgbClr val="000000"/>
                </a:solidFill>
                <a:latin typeface="Calibri"/>
                <a:ea typeface="Calibri"/>
                <a:cs typeface="Calibri"/>
                <a:sym typeface="Calibri"/>
              </a:rPr>
              <a:t>: It was concluded that the motor we were using could have been damaged therefore I soldered connections for a new motor which was then used on the final system design. However this was not the problem, so a continuity test was conducted on all  the electrical connections. The results of the continuity test showed that one of the wires connected to the Arduino board was shorted and this was replaced, resulting in the system running smoothly  </a:t>
            </a:r>
            <a:endParaRPr/>
          </a:p>
          <a:p>
            <a:pPr indent="-1054100" lvl="0" marL="1054100" marR="0" rtl="0" algn="l">
              <a:lnSpc>
                <a:spcPct val="90000"/>
              </a:lnSpc>
              <a:spcBef>
                <a:spcPts val="4600"/>
              </a:spcBef>
              <a:spcAft>
                <a:spcPts val="0"/>
              </a:spcAft>
              <a:buClr>
                <a:srgbClr val="000000"/>
              </a:buClr>
              <a:buSzPts val="2600"/>
              <a:buFont typeface="Arial"/>
              <a:buChar char="•"/>
            </a:pPr>
            <a:r>
              <a:rPr b="1" i="0" lang="en-US" sz="2600" u="none" cap="none" strike="noStrike">
                <a:solidFill>
                  <a:srgbClr val="000000"/>
                </a:solidFill>
                <a:latin typeface="Calibri"/>
                <a:ea typeface="Calibri"/>
                <a:cs typeface="Calibri"/>
                <a:sym typeface="Calibri"/>
              </a:rPr>
              <a:t>Connected the load resistance consisting of heating elements to the system</a:t>
            </a:r>
            <a:r>
              <a:rPr b="0" i="0" lang="en-US" sz="2600" u="none" cap="none" strike="noStrike">
                <a:solidFill>
                  <a:srgbClr val="000000"/>
                </a:solidFill>
                <a:latin typeface="Calibri"/>
                <a:ea typeface="Calibri"/>
                <a:cs typeface="Calibri"/>
                <a:sym typeface="Calibri"/>
              </a:rPr>
              <a:t>: 4 heating elements were purchased which were connected to the ends of the rectifier circuit as a load. The resistors enabled the output power of the system to be measured; by connecting the large resistance to the rectifier ends, the voltage drop across the resistors was measured using a voltage reader from which the current could be calculated. Overall, I worked with the team to ensure that the engine is running, as well as that it is generating enough torque to spin the motor.</a:t>
            </a:r>
            <a:endParaRPr b="0" i="0" sz="2600" u="none" cap="none" strike="noStrike">
              <a:solidFill>
                <a:srgbClr val="000000"/>
              </a:solidFill>
              <a:latin typeface="Calibri"/>
              <a:ea typeface="Calibri"/>
              <a:cs typeface="Calibri"/>
              <a:sym typeface="Calibri"/>
            </a:endParaRPr>
          </a:p>
          <a:p>
            <a:pPr indent="-1054100" lvl="0" marL="1054100" marR="0" rtl="0" algn="l">
              <a:lnSpc>
                <a:spcPct val="90000"/>
              </a:lnSpc>
              <a:spcBef>
                <a:spcPts val="4600"/>
              </a:spcBef>
              <a:spcAft>
                <a:spcPts val="0"/>
              </a:spcAft>
              <a:buClr>
                <a:srgbClr val="000000"/>
              </a:buClr>
              <a:buSzPts val="2600"/>
              <a:buFont typeface="Arial"/>
              <a:buChar char="•"/>
            </a:pPr>
            <a:r>
              <a:rPr b="0" i="0" lang="en-US" sz="2600" u="none" cap="none" strike="noStrike">
                <a:solidFill>
                  <a:srgbClr val="000000"/>
                </a:solidFill>
                <a:latin typeface="Calibri"/>
                <a:ea typeface="Calibri"/>
                <a:cs typeface="Calibri"/>
                <a:sym typeface="Calibri"/>
              </a:rPr>
              <a:t>Worked with the other group members to redesign the major components of the power system such as the frame so that the engine runs smoothly</a:t>
            </a:r>
            <a:endParaRPr b="0" i="0" sz="2600" u="none" cap="none" strike="noStrike">
              <a:solidFill>
                <a:srgbClr val="000000"/>
              </a:solidFill>
              <a:latin typeface="Calibri"/>
              <a:ea typeface="Calibri"/>
              <a:cs typeface="Calibri"/>
              <a:sym typeface="Calibri"/>
            </a:endParaRPr>
          </a:p>
        </p:txBody>
      </p:sp>
      <p:sp>
        <p:nvSpPr>
          <p:cNvPr id="116" name="Shape 116"/>
          <p:cNvSpPr txBox="1"/>
          <p:nvPr>
            <p:ph idx="15" type="body"/>
          </p:nvPr>
        </p:nvSpPr>
        <p:spPr>
          <a:xfrm>
            <a:off x="15157418" y="12230100"/>
            <a:ext cx="13581600" cy="8988600"/>
          </a:xfrm>
          <a:prstGeom prst="rect">
            <a:avLst/>
          </a:prstGeom>
          <a:noFill/>
          <a:ln>
            <a:noFill/>
          </a:ln>
        </p:spPr>
        <p:txBody>
          <a:bodyPr anchorCtr="0" anchor="t" bIns="85800" lIns="171625" spcFirstLastPara="1" rIns="171625" wrap="square" tIns="85800">
            <a:noAutofit/>
          </a:bodyPr>
          <a:lstStyle/>
          <a:p>
            <a:pPr indent="0" lvl="0" marL="0" marR="0" rtl="0" algn="l">
              <a:lnSpc>
                <a:spcPct val="90000"/>
              </a:lnSpc>
              <a:spcBef>
                <a:spcPts val="0"/>
              </a:spcBef>
              <a:spcAft>
                <a:spcPts val="0"/>
              </a:spcAft>
              <a:buClr>
                <a:schemeClr val="dk1"/>
              </a:buClr>
              <a:buFont typeface="Arial"/>
              <a:buNone/>
            </a:pPr>
            <a:r>
              <a:rPr b="0" i="0" lang="en-US" sz="2600" u="none" cap="none" strike="noStrike">
                <a:solidFill>
                  <a:schemeClr val="dk1"/>
                </a:solidFill>
                <a:latin typeface="Calibri"/>
                <a:ea typeface="Calibri"/>
                <a:cs typeface="Calibri"/>
                <a:sym typeface="Calibri"/>
              </a:rPr>
              <a:t>The ESC shown on the circuit diagram to the left takes Pulse Width Modulation input. The speed of the motor is programmed purely as a function of the duty cycle. The higher the duty cycle, the higher the speed of the electric motor. The maximum speed used on the code maps to 2 milliseconds or 2000 microseconds. In the start up sequence, the motor is programmed to start at 1000ms and slowly ramps up to 1200ms. This is sufficient speed to spin the motor at the same time not providing too much torque to disassemble the shaft. There are 4 phases to which the speed goes up to, with phase 1 being the lowest speed. The amount of time spent on a particular speed was determined by the delay which was mainly 1500, an equivalent of 5 seconds. Therefore the motor ran for 20seconds before acting as a generator. In order to check that the ESC was working, an oscilloscope was used to check the square wave generated by the Arduino. </a:t>
            </a:r>
            <a:endParaRPr/>
          </a:p>
          <a:p>
            <a:pPr indent="0" lvl="0" marL="0" marR="0" rtl="0" algn="l">
              <a:lnSpc>
                <a:spcPct val="90000"/>
              </a:lnSpc>
              <a:spcBef>
                <a:spcPts val="4600"/>
              </a:spcBef>
              <a:spcAft>
                <a:spcPts val="0"/>
              </a:spcAft>
              <a:buClr>
                <a:schemeClr val="dk1"/>
              </a:buClr>
              <a:buFont typeface="Arial"/>
              <a:buNone/>
            </a:pPr>
            <a:r>
              <a:rPr b="0" i="0" lang="en-US" sz="2600" u="none" cap="none" strike="noStrike">
                <a:solidFill>
                  <a:schemeClr val="dk1"/>
                </a:solidFill>
                <a:latin typeface="Calibri"/>
                <a:ea typeface="Calibri"/>
                <a:cs typeface="Calibri"/>
                <a:sym typeface="Calibri"/>
              </a:rPr>
              <a:t>A better method of controlling the speed of the motor involved calling the mapping function called writemicroseconds() that does all the calculations. The function receives an input percentage from 0 to 100 and calculates the pulse length which is then sent directly to the ESC. This is more efficient because it does not involve estimation of the PWM values. </a:t>
            </a:r>
            <a:endParaRPr/>
          </a:p>
          <a:p>
            <a:pPr indent="0" lvl="0" marL="0" marR="0" rtl="0" algn="l">
              <a:lnSpc>
                <a:spcPct val="90000"/>
              </a:lnSpc>
              <a:spcBef>
                <a:spcPts val="4600"/>
              </a:spcBef>
              <a:spcAft>
                <a:spcPts val="0"/>
              </a:spcAft>
              <a:buClr>
                <a:schemeClr val="dk1"/>
              </a:buClr>
              <a:buFont typeface="Arial"/>
              <a:buNone/>
            </a:pPr>
            <a:r>
              <a:rPr b="0" i="0" lang="en-US" sz="2600" u="none" cap="none" strike="noStrike">
                <a:solidFill>
                  <a:schemeClr val="dk1"/>
                </a:solidFill>
                <a:latin typeface="Calibri"/>
                <a:ea typeface="Calibri"/>
                <a:cs typeface="Calibri"/>
                <a:sym typeface="Calibri"/>
              </a:rPr>
              <a:t>The code was run by verifying, compiling  and opening the serial monitor from which printed values of the exact PWM and phase sent to the ESC were displayed The other parts of the code involve calibrating the movement of the throttle/choke servos by finding the pulse lengths/angular positions that correspond to the throttle and choke valves being fully open or closed. </a:t>
            </a:r>
            <a:endParaRPr/>
          </a:p>
          <a:p>
            <a:pPr indent="0" lvl="0" marL="0" marR="0" rtl="0" algn="l">
              <a:lnSpc>
                <a:spcPct val="90000"/>
              </a:lnSpc>
              <a:spcBef>
                <a:spcPts val="4600"/>
              </a:spcBef>
              <a:spcAft>
                <a:spcPts val="0"/>
              </a:spcAft>
              <a:buClr>
                <a:schemeClr val="dk1"/>
              </a:buClr>
              <a:buFont typeface="Arial"/>
              <a:buNone/>
            </a:pPr>
            <a:r>
              <a:t/>
            </a:r>
            <a:endParaRPr b="0" i="0" sz="2600" u="none" cap="none" strike="noStrike">
              <a:solidFill>
                <a:schemeClr val="dk1"/>
              </a:solidFill>
              <a:latin typeface="Calibri"/>
              <a:ea typeface="Calibri"/>
              <a:cs typeface="Calibri"/>
              <a:sym typeface="Calibri"/>
            </a:endParaRPr>
          </a:p>
          <a:p>
            <a:pPr indent="0" lvl="0" marL="0" marR="0" rtl="0" algn="l">
              <a:lnSpc>
                <a:spcPct val="90000"/>
              </a:lnSpc>
              <a:spcBef>
                <a:spcPts val="4600"/>
              </a:spcBef>
              <a:spcAft>
                <a:spcPts val="0"/>
              </a:spcAft>
              <a:buClr>
                <a:schemeClr val="dk1"/>
              </a:buClr>
              <a:buFont typeface="Arial"/>
              <a:buNone/>
            </a:pPr>
            <a:r>
              <a:t/>
            </a:r>
            <a:endParaRPr b="0" i="0" sz="2600" u="none" cap="none" strike="noStrike">
              <a:solidFill>
                <a:schemeClr val="dk1"/>
              </a:solidFill>
              <a:latin typeface="Calibri"/>
              <a:ea typeface="Calibri"/>
              <a:cs typeface="Calibri"/>
              <a:sym typeface="Calibri"/>
            </a:endParaRPr>
          </a:p>
          <a:p>
            <a:pPr indent="0" lvl="0" marL="0" marR="0" rtl="0" algn="l">
              <a:lnSpc>
                <a:spcPct val="90000"/>
              </a:lnSpc>
              <a:spcBef>
                <a:spcPts val="4600"/>
              </a:spcBef>
              <a:spcAft>
                <a:spcPts val="0"/>
              </a:spcAft>
              <a:buClr>
                <a:schemeClr val="dk1"/>
              </a:buClr>
              <a:buFont typeface="Arial"/>
              <a:buNone/>
            </a:pPr>
            <a:r>
              <a:t/>
            </a:r>
            <a:endParaRPr b="0" i="0" sz="2600" u="none" cap="none" strike="noStrike">
              <a:solidFill>
                <a:schemeClr val="dk1"/>
              </a:solidFill>
              <a:latin typeface="Calibri"/>
              <a:ea typeface="Calibri"/>
              <a:cs typeface="Calibri"/>
              <a:sym typeface="Calibri"/>
            </a:endParaRPr>
          </a:p>
          <a:p>
            <a:pPr indent="0" lvl="0" marL="0" marR="0" rtl="0" algn="l">
              <a:lnSpc>
                <a:spcPct val="90000"/>
              </a:lnSpc>
              <a:spcBef>
                <a:spcPts val="4600"/>
              </a:spcBef>
              <a:spcAft>
                <a:spcPts val="0"/>
              </a:spcAft>
              <a:buClr>
                <a:schemeClr val="dk1"/>
              </a:buClr>
              <a:buFont typeface="Arial"/>
              <a:buNone/>
            </a:pPr>
            <a:r>
              <a:t/>
            </a:r>
            <a:endParaRPr b="0" i="0" sz="2600" u="none" cap="none" strike="noStrike">
              <a:solidFill>
                <a:schemeClr val="dk1"/>
              </a:solidFill>
              <a:latin typeface="Calibri"/>
              <a:ea typeface="Calibri"/>
              <a:cs typeface="Calibri"/>
              <a:sym typeface="Calibri"/>
            </a:endParaRPr>
          </a:p>
        </p:txBody>
      </p:sp>
      <p:sp>
        <p:nvSpPr>
          <p:cNvPr id="117" name="Shape 117"/>
          <p:cNvSpPr txBox="1"/>
          <p:nvPr/>
        </p:nvSpPr>
        <p:spPr>
          <a:xfrm>
            <a:off x="15149288" y="5525994"/>
            <a:ext cx="13585500" cy="5154600"/>
          </a:xfrm>
          <a:prstGeom prst="rect">
            <a:avLst/>
          </a:prstGeom>
          <a:noFill/>
          <a:ln>
            <a:noFill/>
          </a:ln>
        </p:spPr>
        <p:txBody>
          <a:bodyPr anchorCtr="0" anchor="t" bIns="100100" lIns="200275" spcFirstLastPara="1" rIns="200275" wrap="square" tIns="100100">
            <a:noAutofit/>
          </a:bodyPr>
          <a:lstStyle/>
          <a:p>
            <a:pPr indent="-533400" lvl="0" marL="533400" marR="0" rtl="0" algn="l">
              <a:spcBef>
                <a:spcPts val="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The primary considerations for designing the drone from a structural standpoint include: weight, durability, structural stability, and load capacity. </a:t>
            </a:r>
            <a:endParaRPr sz="3100"/>
          </a:p>
          <a:p>
            <a:pPr indent="-533400" lvl="0" marL="533400" marR="0" rtl="0" algn="l">
              <a:spcBef>
                <a:spcPts val="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The drone must also be symmetrically loaded and be able to withstand potential unforeseen disruptions. </a:t>
            </a:r>
            <a:endParaRPr sz="3100"/>
          </a:p>
          <a:p>
            <a:pPr indent="-533400" lvl="0" marL="533400" marR="0" rtl="0" algn="l">
              <a:spcBef>
                <a:spcPts val="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Due to its relatively low weight and high durability, carbon fiber tubing was used for the main body of the drone. 3D printed ABS plastic parts were used for the joints in order to allow replicability and a lightweight strong design. </a:t>
            </a:r>
            <a:endParaRPr sz="3100"/>
          </a:p>
          <a:p>
            <a:pPr indent="-533400" lvl="0" marL="533400" marR="0" rtl="0" algn="l">
              <a:spcBef>
                <a:spcPts val="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The upper portion of the drone was chosen to be a hexagram frame and the bottom portion was designed with three triangular legs, which utilize the structural benefits that triangular geometries offer. Please refer to isometric view to the right for a SolidWorks rendering of the drone body. </a:t>
            </a:r>
            <a:endParaRPr sz="3100"/>
          </a:p>
          <a:p>
            <a:pPr indent="-533400" lvl="0" marL="533400" marR="0" rtl="0" algn="l">
              <a:spcBef>
                <a:spcPts val="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These legs also allow for additional components such as the hybrid power system to be attached and symmetrically loaded. </a:t>
            </a:r>
            <a:endParaRPr sz="3100"/>
          </a:p>
        </p:txBody>
      </p:sp>
      <p:pic>
        <p:nvPicPr>
          <p:cNvPr id="118" name="Shape 118"/>
          <p:cNvPicPr preferRelativeResize="0"/>
          <p:nvPr/>
        </p:nvPicPr>
        <p:blipFill rotWithShape="1">
          <a:blip r:embed="rId4">
            <a:alphaModFix/>
          </a:blip>
          <a:srcRect b="0" l="0" r="0" t="0"/>
          <a:stretch/>
        </p:blipFill>
        <p:spPr>
          <a:xfrm>
            <a:off x="1147813" y="1105918"/>
            <a:ext cx="3159900" cy="2349600"/>
          </a:xfrm>
          <a:prstGeom prst="rect">
            <a:avLst/>
          </a:prstGeom>
          <a:noFill/>
          <a:ln>
            <a:noFill/>
          </a:ln>
        </p:spPr>
      </p:pic>
      <p:pic>
        <p:nvPicPr>
          <p:cNvPr id="119" name="Shape 119"/>
          <p:cNvPicPr preferRelativeResize="0"/>
          <p:nvPr/>
        </p:nvPicPr>
        <p:blipFill rotWithShape="1">
          <a:blip r:embed="rId5">
            <a:alphaModFix/>
          </a:blip>
          <a:srcRect b="0" l="0" r="0" t="0"/>
          <a:stretch/>
        </p:blipFill>
        <p:spPr>
          <a:xfrm>
            <a:off x="39156657" y="1858954"/>
            <a:ext cx="3480900" cy="806100"/>
          </a:xfrm>
          <a:prstGeom prst="rect">
            <a:avLst/>
          </a:prstGeom>
          <a:noFill/>
          <a:ln>
            <a:noFill/>
          </a:ln>
        </p:spPr>
      </p:pic>
      <p:sp>
        <p:nvSpPr>
          <p:cNvPr id="120" name="Shape 120"/>
          <p:cNvSpPr/>
          <p:nvPr/>
        </p:nvSpPr>
        <p:spPr>
          <a:xfrm>
            <a:off x="34819646" y="32362588"/>
            <a:ext cx="2880300" cy="501900"/>
          </a:xfrm>
          <a:prstGeom prst="rect">
            <a:avLst/>
          </a:prstGeom>
          <a:solidFill>
            <a:schemeClr val="lt1"/>
          </a:solidFill>
          <a:ln>
            <a:noFill/>
          </a:ln>
        </p:spPr>
        <p:txBody>
          <a:bodyPr anchorCtr="0" anchor="ctr" bIns="100100" lIns="200275" spcFirstLastPara="1" rIns="200275" wrap="square" tIns="100100">
            <a:noAutofit/>
          </a:bodyPr>
          <a:lstStyle/>
          <a:p>
            <a:pPr indent="0" lvl="0" marL="0" marR="0" rtl="0" algn="ctr">
              <a:spcBef>
                <a:spcPts val="0"/>
              </a:spcBef>
              <a:spcAft>
                <a:spcPts val="0"/>
              </a:spcAft>
              <a:buNone/>
            </a:pPr>
            <a:r>
              <a:t/>
            </a:r>
            <a:endParaRPr b="0" i="0" sz="7400" u="none" cap="none" strike="noStrike">
              <a:solidFill>
                <a:schemeClr val="lt1"/>
              </a:solidFill>
              <a:latin typeface="Calibri"/>
              <a:ea typeface="Calibri"/>
              <a:cs typeface="Calibri"/>
              <a:sym typeface="Calibri"/>
            </a:endParaRPr>
          </a:p>
        </p:txBody>
      </p:sp>
      <p:sp>
        <p:nvSpPr>
          <p:cNvPr id="121" name="Shape 121"/>
          <p:cNvSpPr txBox="1"/>
          <p:nvPr/>
        </p:nvSpPr>
        <p:spPr>
          <a:xfrm>
            <a:off x="15157418" y="10858500"/>
            <a:ext cx="13581000" cy="1066800"/>
          </a:xfrm>
          <a:prstGeom prst="rect">
            <a:avLst/>
          </a:prstGeom>
          <a:solidFill>
            <a:srgbClr val="01014B"/>
          </a:solidFill>
          <a:ln cap="flat" cmpd="sng" w="9525">
            <a:solidFill>
              <a:srgbClr val="01014B"/>
            </a:solidFill>
            <a:prstDash val="solid"/>
            <a:round/>
            <a:headEnd len="sm" w="sm" type="none"/>
            <a:tailEnd len="sm" w="sm" type="none"/>
          </a:ln>
        </p:spPr>
        <p:txBody>
          <a:bodyPr anchorCtr="0" anchor="ctr" bIns="73550" lIns="147150" spcFirstLastPara="1" rIns="147150" wrap="square" tIns="73550">
            <a:noAutofit/>
          </a:bodyPr>
          <a:lstStyle/>
          <a:p>
            <a:pPr indent="0" lvl="0" marL="0" marR="0" rtl="0" algn="l">
              <a:lnSpc>
                <a:spcPct val="90000"/>
              </a:lnSpc>
              <a:spcBef>
                <a:spcPts val="0"/>
              </a:spcBef>
              <a:spcAft>
                <a:spcPts val="0"/>
              </a:spcAft>
              <a:buClr>
                <a:schemeClr val="lt1"/>
              </a:buClr>
              <a:buFont typeface="Arial"/>
              <a:buNone/>
            </a:pPr>
            <a:r>
              <a:rPr b="1" i="0" lang="en-US" sz="3900" u="none" cap="none" strike="noStrike">
                <a:solidFill>
                  <a:schemeClr val="lt1"/>
                </a:solidFill>
                <a:latin typeface="Arial"/>
                <a:ea typeface="Arial"/>
                <a:cs typeface="Arial"/>
                <a:sym typeface="Arial"/>
              </a:rPr>
              <a:t>Software </a:t>
            </a:r>
            <a:endParaRPr b="1" i="0" sz="4600" u="none" cap="none" strike="noStrike">
              <a:solidFill>
                <a:schemeClr val="dk1"/>
              </a:solidFill>
              <a:latin typeface="Arial"/>
              <a:ea typeface="Arial"/>
              <a:cs typeface="Arial"/>
              <a:sym typeface="Arial"/>
            </a:endParaRPr>
          </a:p>
        </p:txBody>
      </p:sp>
      <p:pic>
        <p:nvPicPr>
          <p:cNvPr descr="Hybrid Power Schematic.png" id="122" name="Shape 122"/>
          <p:cNvPicPr preferRelativeResize="0"/>
          <p:nvPr/>
        </p:nvPicPr>
        <p:blipFill rotWithShape="1">
          <a:blip r:embed="rId6">
            <a:alphaModFix/>
          </a:blip>
          <a:srcRect b="0" l="0" r="0" t="0"/>
          <a:stretch/>
        </p:blipFill>
        <p:spPr>
          <a:xfrm>
            <a:off x="1055589" y="19730514"/>
            <a:ext cx="11552700" cy="6106500"/>
          </a:xfrm>
          <a:prstGeom prst="rect">
            <a:avLst/>
          </a:prstGeom>
          <a:noFill/>
          <a:ln>
            <a:noFill/>
          </a:ln>
        </p:spPr>
      </p:pic>
      <p:sp>
        <p:nvSpPr>
          <p:cNvPr id="123" name="Shape 123"/>
          <p:cNvSpPr txBox="1"/>
          <p:nvPr>
            <p:ph idx="1" type="body"/>
          </p:nvPr>
        </p:nvSpPr>
        <p:spPr>
          <a:xfrm>
            <a:off x="15147995" y="4267200"/>
            <a:ext cx="13585500" cy="1066800"/>
          </a:xfrm>
          <a:prstGeom prst="rect">
            <a:avLst/>
          </a:prstGeom>
          <a:solidFill>
            <a:srgbClr val="01014B"/>
          </a:solidFill>
          <a:ln cap="flat" cmpd="sng" w="9525">
            <a:solidFill>
              <a:srgbClr val="01014B"/>
            </a:solidFill>
            <a:prstDash val="solid"/>
            <a:round/>
            <a:headEnd len="sm" w="sm" type="none"/>
            <a:tailEnd len="sm" w="sm" type="none"/>
          </a:ln>
        </p:spPr>
        <p:txBody>
          <a:bodyPr anchorCtr="0" anchor="ctr" bIns="73550" lIns="147150" spcFirstLastPara="1" rIns="147150" wrap="square" tIns="73550">
            <a:noAutofit/>
          </a:bodyPr>
          <a:lstStyle/>
          <a:p>
            <a:pPr indent="0" lvl="0" marL="0" marR="0" rtl="0" algn="l">
              <a:lnSpc>
                <a:spcPct val="90000"/>
              </a:lnSpc>
              <a:spcBef>
                <a:spcPts val="0"/>
              </a:spcBef>
              <a:spcAft>
                <a:spcPts val="0"/>
              </a:spcAft>
              <a:buClr>
                <a:schemeClr val="lt1"/>
              </a:buClr>
              <a:buFont typeface="Arial"/>
              <a:buNone/>
            </a:pPr>
            <a:r>
              <a:rPr b="1" i="0" lang="en-US" sz="3900" u="none" cap="none" strike="noStrike">
                <a:solidFill>
                  <a:schemeClr val="lt1"/>
                </a:solidFill>
                <a:latin typeface="Arial"/>
                <a:ea typeface="Arial"/>
                <a:cs typeface="Arial"/>
                <a:sym typeface="Arial"/>
              </a:rPr>
              <a:t>Drone Body Design</a:t>
            </a:r>
            <a:endParaRPr b="1" i="0" sz="3900" u="none" cap="none" strike="noStrike">
              <a:solidFill>
                <a:schemeClr val="dk1"/>
              </a:solidFill>
              <a:latin typeface="Arial"/>
              <a:ea typeface="Arial"/>
              <a:cs typeface="Arial"/>
              <a:sym typeface="Arial"/>
            </a:endParaRPr>
          </a:p>
        </p:txBody>
      </p:sp>
      <p:sp>
        <p:nvSpPr>
          <p:cNvPr id="124" name="Shape 124"/>
          <p:cNvSpPr txBox="1"/>
          <p:nvPr>
            <p:ph idx="3" type="body"/>
          </p:nvPr>
        </p:nvSpPr>
        <p:spPr>
          <a:xfrm>
            <a:off x="675115" y="14630400"/>
            <a:ext cx="13598400" cy="1066800"/>
          </a:xfrm>
          <a:prstGeom prst="rect">
            <a:avLst/>
          </a:prstGeom>
          <a:solidFill>
            <a:srgbClr val="01014B"/>
          </a:solidFill>
          <a:ln cap="flat" cmpd="sng" w="9525">
            <a:solidFill>
              <a:srgbClr val="01014B"/>
            </a:solidFill>
            <a:prstDash val="solid"/>
            <a:round/>
            <a:headEnd len="sm" w="sm" type="none"/>
            <a:tailEnd len="sm" w="sm" type="none"/>
          </a:ln>
        </p:spPr>
        <p:txBody>
          <a:bodyPr anchorCtr="0" anchor="ctr" bIns="73550" lIns="147150" spcFirstLastPara="1" rIns="147150" wrap="square" tIns="73550">
            <a:noAutofit/>
          </a:bodyPr>
          <a:lstStyle/>
          <a:p>
            <a:pPr indent="0" lvl="0" marL="0" marR="0" rtl="0" algn="l">
              <a:lnSpc>
                <a:spcPct val="90000"/>
              </a:lnSpc>
              <a:spcBef>
                <a:spcPts val="0"/>
              </a:spcBef>
              <a:spcAft>
                <a:spcPts val="0"/>
              </a:spcAft>
              <a:buClr>
                <a:schemeClr val="lt1"/>
              </a:buClr>
              <a:buFont typeface="Arial"/>
              <a:buNone/>
            </a:pPr>
            <a:r>
              <a:rPr b="1" i="0" lang="en-US" sz="3900" u="none" cap="none" strike="noStrike">
                <a:solidFill>
                  <a:schemeClr val="lt1"/>
                </a:solidFill>
                <a:latin typeface="Arial"/>
                <a:ea typeface="Arial"/>
                <a:cs typeface="Arial"/>
                <a:sym typeface="Arial"/>
              </a:rPr>
              <a:t>Hybrid Power System Design</a:t>
            </a:r>
            <a:endParaRPr b="1" i="0" sz="3900" u="none" cap="none" strike="noStrike">
              <a:solidFill>
                <a:schemeClr val="dk1"/>
              </a:solidFill>
              <a:latin typeface="Arial"/>
              <a:ea typeface="Arial"/>
              <a:cs typeface="Arial"/>
              <a:sym typeface="Arial"/>
            </a:endParaRPr>
          </a:p>
        </p:txBody>
      </p:sp>
      <p:pic>
        <p:nvPicPr>
          <p:cNvPr id="125" name="Shape 125"/>
          <p:cNvPicPr preferRelativeResize="0"/>
          <p:nvPr/>
        </p:nvPicPr>
        <p:blipFill rotWithShape="1">
          <a:blip r:embed="rId7">
            <a:alphaModFix/>
          </a:blip>
          <a:srcRect b="0" l="0" r="0" t="0"/>
          <a:stretch/>
        </p:blipFill>
        <p:spPr>
          <a:xfrm>
            <a:off x="29499113" y="14510306"/>
            <a:ext cx="13641000" cy="6431100"/>
          </a:xfrm>
          <a:prstGeom prst="rect">
            <a:avLst/>
          </a:prstGeom>
          <a:noFill/>
          <a:ln>
            <a:noFill/>
          </a:ln>
        </p:spPr>
      </p:pic>
      <p:pic>
        <p:nvPicPr>
          <p:cNvPr descr="IMG_3154.JPG" id="126" name="Shape 126"/>
          <p:cNvPicPr preferRelativeResize="0"/>
          <p:nvPr/>
        </p:nvPicPr>
        <p:blipFill rotWithShape="1">
          <a:blip r:embed="rId8">
            <a:alphaModFix/>
          </a:blip>
          <a:srcRect b="0" l="0" r="0" t="0"/>
          <a:stretch/>
        </p:blipFill>
        <p:spPr>
          <a:xfrm>
            <a:off x="20863020" y="28750403"/>
            <a:ext cx="6927900" cy="4167900"/>
          </a:xfrm>
          <a:prstGeom prst="rect">
            <a:avLst/>
          </a:prstGeom>
          <a:noFill/>
          <a:ln>
            <a:noFill/>
          </a:ln>
        </p:spPr>
      </p:pic>
      <p:sp>
        <p:nvSpPr>
          <p:cNvPr id="127" name="Shape 127"/>
          <p:cNvSpPr txBox="1"/>
          <p:nvPr/>
        </p:nvSpPr>
        <p:spPr>
          <a:xfrm>
            <a:off x="38499143" y="20342227"/>
            <a:ext cx="4884000" cy="738600"/>
          </a:xfrm>
          <a:prstGeom prst="rect">
            <a:avLst/>
          </a:prstGeom>
          <a:noFill/>
          <a:ln>
            <a:noFill/>
          </a:ln>
        </p:spPr>
        <p:txBody>
          <a:bodyPr anchorCtr="0" anchor="t" bIns="100100" lIns="200275" spcFirstLastPara="1" rIns="200275" wrap="square" tIns="100100">
            <a:noAutofit/>
          </a:bodyPr>
          <a:lstStyle/>
          <a:p>
            <a:pPr indent="0" lvl="0" marL="0" marR="0" rtl="0" algn="ctr">
              <a:spcBef>
                <a:spcPts val="0"/>
              </a:spcBef>
              <a:spcAft>
                <a:spcPts val="0"/>
              </a:spcAft>
              <a:buNone/>
            </a:pPr>
            <a:r>
              <a:t/>
            </a:r>
            <a:endParaRPr b="0" i="0" sz="3900" u="none" cap="none" strike="noStrike">
              <a:solidFill>
                <a:srgbClr val="000000"/>
              </a:solidFill>
              <a:latin typeface="Calibri"/>
              <a:ea typeface="Calibri"/>
              <a:cs typeface="Calibri"/>
              <a:sym typeface="Calibri"/>
            </a:endParaRPr>
          </a:p>
        </p:txBody>
      </p:sp>
      <p:pic>
        <p:nvPicPr>
          <p:cNvPr descr="DroneBod.png" id="128" name="Shape 128"/>
          <p:cNvPicPr preferRelativeResize="0"/>
          <p:nvPr/>
        </p:nvPicPr>
        <p:blipFill rotWithShape="1">
          <a:blip r:embed="rId9">
            <a:alphaModFix/>
          </a:blip>
          <a:srcRect b="0" l="0" r="0" t="0"/>
          <a:stretch/>
        </p:blipFill>
        <p:spPr>
          <a:xfrm>
            <a:off x="13743968" y="20184728"/>
            <a:ext cx="14573100" cy="8619600"/>
          </a:xfrm>
          <a:prstGeom prst="rect">
            <a:avLst/>
          </a:prstGeom>
          <a:noFill/>
          <a:ln>
            <a:noFill/>
          </a:ln>
        </p:spPr>
      </p:pic>
      <p:pic>
        <p:nvPicPr>
          <p:cNvPr descr="FullSizeRender 2.jpg" id="129" name="Shape 129"/>
          <p:cNvPicPr preferRelativeResize="0"/>
          <p:nvPr/>
        </p:nvPicPr>
        <p:blipFill rotWithShape="1">
          <a:blip r:embed="rId10">
            <a:alphaModFix/>
          </a:blip>
          <a:srcRect b="0" l="0" r="0" t="0"/>
          <a:stretch/>
        </p:blipFill>
        <p:spPr>
          <a:xfrm>
            <a:off x="1562645" y="25500719"/>
            <a:ext cx="9122700" cy="7417800"/>
          </a:xfrm>
          <a:prstGeom prst="rect">
            <a:avLst/>
          </a:prstGeom>
          <a:noFill/>
          <a:ln>
            <a:noFill/>
          </a:ln>
        </p:spPr>
      </p:pic>
      <p:pic>
        <p:nvPicPr>
          <p:cNvPr descr="motor.JPG" id="130" name="Shape 130"/>
          <p:cNvPicPr preferRelativeResize="0"/>
          <p:nvPr/>
        </p:nvPicPr>
        <p:blipFill rotWithShape="1">
          <a:blip r:embed="rId11">
            <a:alphaModFix/>
          </a:blip>
          <a:srcRect b="0" l="0" r="0" t="0"/>
          <a:stretch/>
        </p:blipFill>
        <p:spPr>
          <a:xfrm>
            <a:off x="37001693" y="21081527"/>
            <a:ext cx="6549900" cy="7335600"/>
          </a:xfrm>
          <a:prstGeom prst="rect">
            <a:avLst/>
          </a:prstGeom>
          <a:noFill/>
          <a:ln>
            <a:noFill/>
          </a:ln>
        </p:spPr>
      </p:pic>
      <p:pic>
        <p:nvPicPr>
          <p:cNvPr descr="batteryy.JPG" id="131" name="Shape 131"/>
          <p:cNvPicPr preferRelativeResize="0"/>
          <p:nvPr/>
        </p:nvPicPr>
        <p:blipFill rotWithShape="1">
          <a:blip r:embed="rId12">
            <a:alphaModFix/>
          </a:blip>
          <a:srcRect b="0" l="0" r="0" t="0"/>
          <a:stretch/>
        </p:blipFill>
        <p:spPr>
          <a:xfrm>
            <a:off x="29428261" y="21211528"/>
            <a:ext cx="7282800" cy="7088400"/>
          </a:xfrm>
          <a:prstGeom prst="rect">
            <a:avLst/>
          </a:prstGeom>
          <a:noFill/>
          <a:ln>
            <a:noFill/>
          </a:ln>
        </p:spPr>
      </p:pic>
      <p:pic>
        <p:nvPicPr>
          <p:cNvPr descr="Screen Shot 2017-03-26 at 7.16.40 PM.png" id="132" name="Shape 132"/>
          <p:cNvPicPr preferRelativeResize="0"/>
          <p:nvPr/>
        </p:nvPicPr>
        <p:blipFill rotWithShape="1">
          <a:blip r:embed="rId13">
            <a:alphaModFix/>
          </a:blip>
          <a:srcRect b="10484" l="22916" r="14022" t="11508"/>
          <a:stretch/>
        </p:blipFill>
        <p:spPr>
          <a:xfrm>
            <a:off x="13323817" y="29020613"/>
            <a:ext cx="6742800" cy="3708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