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3"/>
  </p:notesMasterIdLst>
  <p:handoutMasterIdLst>
    <p:handoutMasterId r:id="rId4"/>
  </p:handoutMasterIdLst>
  <p:sldIdLst>
    <p:sldId id="257" r:id="rId2"/>
  </p:sldIdLst>
  <p:sldSz cx="19202400" cy="16459200"/>
  <p:notesSz cx="6858000" cy="9144000"/>
  <p:defaultTextStyle>
    <a:defPPr>
      <a:defRPr lang="en-US"/>
    </a:defPPr>
    <a:lvl1pPr marL="0" algn="l" defTabSz="1711757" rtl="0" eaLnBrk="1" latinLnBrk="0" hangingPunct="1">
      <a:defRPr sz="3370" kern="1200">
        <a:solidFill>
          <a:schemeClr val="tx1"/>
        </a:solidFill>
        <a:latin typeface="+mn-lt"/>
        <a:ea typeface="+mn-ea"/>
        <a:cs typeface="+mn-cs"/>
      </a:defRPr>
    </a:lvl1pPr>
    <a:lvl2pPr marL="855878" algn="l" defTabSz="1711757" rtl="0" eaLnBrk="1" latinLnBrk="0" hangingPunct="1">
      <a:defRPr sz="3370" kern="1200">
        <a:solidFill>
          <a:schemeClr val="tx1"/>
        </a:solidFill>
        <a:latin typeface="+mn-lt"/>
        <a:ea typeface="+mn-ea"/>
        <a:cs typeface="+mn-cs"/>
      </a:defRPr>
    </a:lvl2pPr>
    <a:lvl3pPr marL="1711757" algn="l" defTabSz="1711757" rtl="0" eaLnBrk="1" latinLnBrk="0" hangingPunct="1">
      <a:defRPr sz="3370" kern="1200">
        <a:solidFill>
          <a:schemeClr val="tx1"/>
        </a:solidFill>
        <a:latin typeface="+mn-lt"/>
        <a:ea typeface="+mn-ea"/>
        <a:cs typeface="+mn-cs"/>
      </a:defRPr>
    </a:lvl3pPr>
    <a:lvl4pPr marL="2567635" algn="l" defTabSz="1711757" rtl="0" eaLnBrk="1" latinLnBrk="0" hangingPunct="1">
      <a:defRPr sz="3370" kern="1200">
        <a:solidFill>
          <a:schemeClr val="tx1"/>
        </a:solidFill>
        <a:latin typeface="+mn-lt"/>
        <a:ea typeface="+mn-ea"/>
        <a:cs typeface="+mn-cs"/>
      </a:defRPr>
    </a:lvl4pPr>
    <a:lvl5pPr marL="3423514" algn="l" defTabSz="1711757" rtl="0" eaLnBrk="1" latinLnBrk="0" hangingPunct="1">
      <a:defRPr sz="3370" kern="1200">
        <a:solidFill>
          <a:schemeClr val="tx1"/>
        </a:solidFill>
        <a:latin typeface="+mn-lt"/>
        <a:ea typeface="+mn-ea"/>
        <a:cs typeface="+mn-cs"/>
      </a:defRPr>
    </a:lvl5pPr>
    <a:lvl6pPr marL="4279392" algn="l" defTabSz="1711757" rtl="0" eaLnBrk="1" latinLnBrk="0" hangingPunct="1">
      <a:defRPr sz="3370" kern="1200">
        <a:solidFill>
          <a:schemeClr val="tx1"/>
        </a:solidFill>
        <a:latin typeface="+mn-lt"/>
        <a:ea typeface="+mn-ea"/>
        <a:cs typeface="+mn-cs"/>
      </a:defRPr>
    </a:lvl6pPr>
    <a:lvl7pPr marL="5135270" algn="l" defTabSz="1711757" rtl="0" eaLnBrk="1" latinLnBrk="0" hangingPunct="1">
      <a:defRPr sz="3370" kern="1200">
        <a:solidFill>
          <a:schemeClr val="tx1"/>
        </a:solidFill>
        <a:latin typeface="+mn-lt"/>
        <a:ea typeface="+mn-ea"/>
        <a:cs typeface="+mn-cs"/>
      </a:defRPr>
    </a:lvl7pPr>
    <a:lvl8pPr marL="5991149" algn="l" defTabSz="1711757" rtl="0" eaLnBrk="1" latinLnBrk="0" hangingPunct="1">
      <a:defRPr sz="3370" kern="1200">
        <a:solidFill>
          <a:schemeClr val="tx1"/>
        </a:solidFill>
        <a:latin typeface="+mn-lt"/>
        <a:ea typeface="+mn-ea"/>
        <a:cs typeface="+mn-cs"/>
      </a:defRPr>
    </a:lvl8pPr>
    <a:lvl9pPr marL="6847027" algn="l" defTabSz="1711757" rtl="0" eaLnBrk="1" latinLnBrk="0" hangingPunct="1">
      <a:defRPr sz="337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5184"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65AB8E-F61C-4F09-9B06-21A72F7ABE7D}" v="24" dt="2017-04-03T03:56:16.173"/>
    <p1510:client id="" v="12" dt="2017-04-02T20:33:43.730"/>
    <p1510:client id="{B5B779F8-3503-4379-8728-3A410FEE4CCB}" v="93" dt="2017-04-03T03:14:26.110"/>
    <p1510:client id="{81875637-4091-444F-B782-29B34A4DD2AD}" v="86" dt="2017-04-03T04:11:48.184"/>
    <p1510:client id="{65980DF0-75DE-4400-9A1E-41E1BAC679EA}" v="25" dt="2017-04-03T04:00:42.8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5552" autoAdjust="0"/>
  </p:normalViewPr>
  <p:slideViewPr>
    <p:cSldViewPr snapToGrid="0">
      <p:cViewPr>
        <p:scale>
          <a:sx n="99" d="100"/>
          <a:sy n="99" d="100"/>
        </p:scale>
        <p:origin x="0" y="-80"/>
      </p:cViewPr>
      <p:guideLst>
        <p:guide orient="horz" pos="5184"/>
        <p:guide pos="60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DC16C5-3BC6-8145-9674-A841E76462C4}" type="datetimeFigureOut">
              <a:rPr lang="en-US" smtClean="0"/>
              <a:t>18/4/17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2B46F4-6802-4349-801C-02060A4F78CF}"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E8303-FD6F-6147-8A0C-37FBA4FE5859}" type="datetimeFigureOut">
              <a:rPr lang="en-US" smtClean="0"/>
              <a:t>18/4/17</a:t>
            </a:fld>
            <a:endParaRPr lang="en-US"/>
          </a:p>
        </p:txBody>
      </p:sp>
      <p:sp>
        <p:nvSpPr>
          <p:cNvPr id="4" name="Slide Image Placeholder 3"/>
          <p:cNvSpPr>
            <a:spLocks noGrp="1" noRot="1" noChangeAspect="1"/>
          </p:cNvSpPr>
          <p:nvPr>
            <p:ph type="sldImg" idx="2"/>
          </p:nvPr>
        </p:nvSpPr>
        <p:spPr>
          <a:xfrm>
            <a:off x="2106613" y="1143000"/>
            <a:ext cx="2644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730CEF-D144-B344-B053-7A1EC6EEA6FB}"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1143000"/>
            <a:ext cx="36004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730CEF-D144-B344-B053-7A1EC6EEA6FB}" type="slidenum">
              <a:rPr lang="en-US" smtClean="0"/>
              <a:t>1</a:t>
            </a:fld>
            <a:endParaRPr lang="en-US"/>
          </a:p>
        </p:txBody>
      </p:sp>
    </p:spTree>
    <p:extLst>
      <p:ext uri="{BB962C8B-B14F-4D97-AF65-F5344CB8AC3E}">
        <p14:creationId xmlns:p14="http://schemas.microsoft.com/office/powerpoint/2010/main" val="319428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0180" y="2693671"/>
            <a:ext cx="16322040" cy="5730240"/>
          </a:xfrm>
        </p:spPr>
        <p:txBody>
          <a:bodyPr anchor="b"/>
          <a:lstStyle>
            <a:lvl1pPr algn="ctr">
              <a:defRPr sz="12600"/>
            </a:lvl1pPr>
          </a:lstStyle>
          <a:p>
            <a:r>
              <a:rPr lang="en-US"/>
              <a:t>Click to edit Master title style</a:t>
            </a:r>
          </a:p>
        </p:txBody>
      </p:sp>
      <p:sp>
        <p:nvSpPr>
          <p:cNvPr id="3" name="Subtitle 2"/>
          <p:cNvSpPr>
            <a:spLocks noGrp="1"/>
          </p:cNvSpPr>
          <p:nvPr>
            <p:ph type="subTitle" idx="1"/>
          </p:nvPr>
        </p:nvSpPr>
        <p:spPr>
          <a:xfrm>
            <a:off x="2400300" y="8644891"/>
            <a:ext cx="14401800" cy="3973829"/>
          </a:xfrm>
        </p:spPr>
        <p:txBody>
          <a:bodyPr/>
          <a:lstStyle>
            <a:lvl1pPr marL="0" indent="0" algn="ctr">
              <a:buNone/>
              <a:defRPr sz="5040"/>
            </a:lvl1pPr>
            <a:lvl2pPr marL="960120" indent="0" algn="ctr">
              <a:buNone/>
              <a:defRPr sz="4200"/>
            </a:lvl2pPr>
            <a:lvl3pPr marL="1920240" indent="0" algn="ctr">
              <a:buNone/>
              <a:defRPr sz="3780"/>
            </a:lvl3pPr>
            <a:lvl4pPr marL="2880360" indent="0" algn="ctr">
              <a:buNone/>
              <a:defRPr sz="3360"/>
            </a:lvl4pPr>
            <a:lvl5pPr marL="3840480" indent="0" algn="ctr">
              <a:buNone/>
              <a:defRPr sz="3360"/>
            </a:lvl5pPr>
            <a:lvl6pPr marL="4800600" indent="0" algn="ctr">
              <a:buNone/>
              <a:defRPr sz="3360"/>
            </a:lvl6pPr>
            <a:lvl7pPr marL="5760720" indent="0" algn="ctr">
              <a:buNone/>
              <a:defRPr sz="3360"/>
            </a:lvl7pPr>
            <a:lvl8pPr marL="6720840" indent="0" algn="ctr">
              <a:buNone/>
              <a:defRPr sz="3360"/>
            </a:lvl8pPr>
            <a:lvl9pPr marL="7680960" indent="0" algn="ctr">
              <a:buNone/>
              <a:defRPr sz="336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18/4/17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79556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18/4/17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95771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41718" y="876300"/>
            <a:ext cx="4140518" cy="1394841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20166" y="876300"/>
            <a:ext cx="12181523" cy="139484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18/4/17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11835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6&quot; x 42&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304800" y="304800"/>
            <a:ext cx="18592800" cy="1676400"/>
          </a:xfrm>
          <a:prstGeom prst="rect">
            <a:avLst/>
          </a:prstGeom>
          <a:solidFill>
            <a:srgbClr val="C4172F"/>
          </a:solidFill>
          <a:ln>
            <a:solidFill>
              <a:srgbClr val="C4172F"/>
            </a:solidFill>
          </a:ln>
        </p:spPr>
        <p:txBody>
          <a:bodyPr vert="horz" lIns="78373" tIns="39187" rIns="78373" bIns="39187" anchor="ctr" anchorCtr="1"/>
          <a:lstStyle>
            <a:lvl1pPr>
              <a:defRPr sz="2657" b="1">
                <a:solidFill>
                  <a:schemeClr val="bg1"/>
                </a:solidFill>
                <a:latin typeface="Arial"/>
                <a:cs typeface="Arial"/>
              </a:defRPr>
            </a:lvl1pPr>
          </a:lstStyle>
          <a:p>
            <a:r>
              <a:rPr lang="en-US"/>
              <a:t>Poster Presentation Title</a:t>
            </a:r>
            <a:br>
              <a:rPr lang="en-US"/>
            </a:br>
            <a:r>
              <a:rPr lang="en-US" sz="1800" b="1">
                <a:solidFill>
                  <a:schemeClr val="bg1"/>
                </a:solidFill>
                <a:latin typeface="Arial" pitchFamily="34" charset="0"/>
                <a:cs typeface="Arial" pitchFamily="34" charset="0"/>
              </a:rPr>
              <a:t>List Author Name(s)</a:t>
            </a:r>
            <a:br>
              <a:rPr lang="en-US" sz="1800" b="1">
                <a:solidFill>
                  <a:schemeClr val="bg1"/>
                </a:solidFill>
                <a:latin typeface="Arial" pitchFamily="34" charset="0"/>
                <a:cs typeface="Arial" pitchFamily="34" charset="0"/>
              </a:rPr>
            </a:br>
            <a:r>
              <a:rPr lang="en-US" sz="1800" b="1">
                <a:solidFill>
                  <a:schemeClr val="bg1"/>
                </a:solidFill>
                <a:latin typeface="Arial" pitchFamily="34" charset="0"/>
                <a:cs typeface="Arial" pitchFamily="34" charset="0"/>
              </a:rPr>
              <a:t>List Affiliated Institutions</a:t>
            </a:r>
            <a:endParaRPr lang="en-US"/>
          </a:p>
        </p:txBody>
      </p:sp>
      <p:sp>
        <p:nvSpPr>
          <p:cNvPr id="22" name="Text Placeholder 21"/>
          <p:cNvSpPr>
            <a:spLocks noGrp="1"/>
          </p:cNvSpPr>
          <p:nvPr>
            <p:ph type="body" sz="quarter" idx="10" hasCustomPrompt="1"/>
          </p:nvPr>
        </p:nvSpPr>
        <p:spPr>
          <a:xfrm>
            <a:off x="304800" y="2133600"/>
            <a:ext cx="5943600" cy="533400"/>
          </a:xfrm>
          <a:prstGeom prst="rect">
            <a:avLst/>
          </a:prstGeom>
          <a:solidFill>
            <a:srgbClr val="C4172F"/>
          </a:solidFill>
          <a:ln>
            <a:solidFill>
              <a:srgbClr val="C4172F"/>
            </a:solidFill>
          </a:ln>
        </p:spPr>
        <p:txBody>
          <a:bodyPr vert="horz" lIns="78373" tIns="39187" rIns="78373" bIns="39187"/>
          <a:lstStyle>
            <a:lvl1pPr marL="0" indent="0">
              <a:buNone/>
              <a:defRPr sz="1800" b="1" baseline="0">
                <a:solidFill>
                  <a:schemeClr val="bg1"/>
                </a:solidFill>
                <a:latin typeface="Arial"/>
                <a:cs typeface="Arial"/>
              </a:defRPr>
            </a:lvl1pPr>
          </a:lstStyle>
          <a:p>
            <a:pPr lvl="0"/>
            <a:r>
              <a:rPr lang="en-US" sz="1800"/>
              <a:t>Abstract or Introduction</a:t>
            </a:r>
            <a:endParaRPr lang="en-US"/>
          </a:p>
        </p:txBody>
      </p:sp>
      <p:sp>
        <p:nvSpPr>
          <p:cNvPr id="24" name="Text Placeholder 23"/>
          <p:cNvSpPr>
            <a:spLocks noGrp="1"/>
          </p:cNvSpPr>
          <p:nvPr>
            <p:ph type="body" sz="quarter" idx="11" hasCustomPrompt="1"/>
          </p:nvPr>
        </p:nvSpPr>
        <p:spPr>
          <a:xfrm>
            <a:off x="304800" y="2819400"/>
            <a:ext cx="5943600" cy="4343400"/>
          </a:xfrm>
          <a:prstGeom prst="rect">
            <a:avLst/>
          </a:prstGeom>
        </p:spPr>
        <p:txBody>
          <a:bodyPr vert="horz" lIns="78373" tIns="39187" rIns="78373" bIns="39187"/>
          <a:lstStyle>
            <a:lvl1pPr marL="0" indent="0">
              <a:buNone/>
              <a:defRPr sz="1200" baseline="0"/>
            </a:lvl1pPr>
            <a:lvl2pPr marL="170263" indent="0">
              <a:buNone/>
              <a:defRPr sz="1200" baseline="0"/>
            </a:lvl2pPr>
            <a:lvl3pPr marL="331197" indent="0">
              <a:buNone/>
              <a:defRPr sz="1200" baseline="0"/>
            </a:lvl3pPr>
            <a:lvl4pPr>
              <a:defRPr sz="1200"/>
            </a:lvl4pPr>
            <a:lvl5pPr>
              <a:defRPr sz="1200"/>
            </a:lvl5pPr>
          </a:lstStyle>
          <a:p>
            <a:pPr lvl="0"/>
            <a:r>
              <a:rPr lang="en-US"/>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304800" y="7315200"/>
            <a:ext cx="5943600" cy="533400"/>
          </a:xfrm>
          <a:prstGeom prst="rect">
            <a:avLst/>
          </a:prstGeom>
          <a:solidFill>
            <a:srgbClr val="C4172F"/>
          </a:solidFill>
          <a:ln>
            <a:solidFill>
              <a:srgbClr val="C4172F"/>
            </a:solidFill>
          </a:ln>
        </p:spPr>
        <p:txBody>
          <a:bodyPr vert="horz" lIns="78373" tIns="39187" rIns="78373" bIns="39187"/>
          <a:lstStyle>
            <a:lvl1pPr marL="0" indent="0">
              <a:buNone/>
              <a:defRPr sz="1800" b="1" baseline="0">
                <a:solidFill>
                  <a:schemeClr val="bg1"/>
                </a:solidFill>
                <a:latin typeface="Arial"/>
                <a:cs typeface="Arial"/>
              </a:defRPr>
            </a:lvl1pPr>
          </a:lstStyle>
          <a:p>
            <a:pPr lvl="0"/>
            <a:r>
              <a:rPr lang="en-US" sz="1800"/>
              <a:t>Objectives</a:t>
            </a:r>
            <a:endParaRPr lang="en-US"/>
          </a:p>
        </p:txBody>
      </p:sp>
      <p:sp>
        <p:nvSpPr>
          <p:cNvPr id="26" name="Text Placeholder 23"/>
          <p:cNvSpPr>
            <a:spLocks noGrp="1"/>
          </p:cNvSpPr>
          <p:nvPr>
            <p:ph type="body" sz="quarter" idx="13" hasCustomPrompt="1"/>
          </p:nvPr>
        </p:nvSpPr>
        <p:spPr>
          <a:xfrm>
            <a:off x="304800" y="8001000"/>
            <a:ext cx="5943600" cy="3657600"/>
          </a:xfrm>
          <a:prstGeom prst="rect">
            <a:avLst/>
          </a:prstGeom>
        </p:spPr>
        <p:txBody>
          <a:bodyPr vert="horz" lIns="78373" tIns="39187" rIns="78373" bIns="39187"/>
          <a:lstStyle>
            <a:lvl1pPr marL="0" marR="0" indent="0" algn="l" defTabSz="1496933" rtl="0" eaLnBrk="1" fontAlgn="auto" latinLnBrk="0" hangingPunct="1">
              <a:lnSpc>
                <a:spcPct val="100000"/>
              </a:lnSpc>
              <a:spcBef>
                <a:spcPct val="20000"/>
              </a:spcBef>
              <a:spcAft>
                <a:spcPts val="0"/>
              </a:spcAft>
              <a:buClrTx/>
              <a:buSzTx/>
              <a:buFont typeface="Arial" pitchFamily="34" charset="0"/>
              <a:buNone/>
              <a:tabLst/>
              <a:defRPr sz="1200"/>
            </a:lvl1pPr>
            <a:lvl2pPr>
              <a:defRPr sz="1200"/>
            </a:lvl2pPr>
            <a:lvl3pPr>
              <a:defRPr sz="1200"/>
            </a:lvl3pPr>
            <a:lvl4pPr>
              <a:defRPr sz="1200"/>
            </a:lvl4pPr>
            <a:lvl5pPr>
              <a:defRPr sz="1200"/>
            </a:lvl5pPr>
          </a:lstStyle>
          <a:p>
            <a:pPr marL="0" marR="0" lvl="0" indent="0" algn="l" defTabSz="1496933" rtl="0" eaLnBrk="1" fontAlgn="auto" latinLnBrk="0" hangingPunct="1">
              <a:lnSpc>
                <a:spcPct val="100000"/>
              </a:lnSpc>
              <a:spcBef>
                <a:spcPct val="20000"/>
              </a:spcBef>
              <a:spcAft>
                <a:spcPts val="0"/>
              </a:spcAft>
              <a:buClrTx/>
              <a:buSzTx/>
              <a:buFont typeface="Arial" pitchFamily="34" charset="0"/>
              <a:buNone/>
              <a:tabLst/>
              <a:defRPr/>
            </a:pPr>
            <a:r>
              <a:rPr lang="en-US"/>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304800" y="11811000"/>
            <a:ext cx="5943600" cy="533400"/>
          </a:xfrm>
          <a:prstGeom prst="rect">
            <a:avLst/>
          </a:prstGeom>
          <a:solidFill>
            <a:srgbClr val="C4172F"/>
          </a:solidFill>
          <a:ln>
            <a:solidFill>
              <a:srgbClr val="C4172F"/>
            </a:solidFill>
          </a:ln>
        </p:spPr>
        <p:txBody>
          <a:bodyPr vert="horz" lIns="78373" tIns="39187" rIns="78373" bIns="39187"/>
          <a:lstStyle>
            <a:lvl1pPr marL="0" indent="0">
              <a:buNone/>
              <a:defRPr sz="1800" b="1" baseline="0">
                <a:solidFill>
                  <a:schemeClr val="bg1"/>
                </a:solidFill>
                <a:latin typeface="Arial"/>
                <a:cs typeface="Arial"/>
              </a:defRPr>
            </a:lvl1pPr>
          </a:lstStyle>
          <a:p>
            <a:pPr lvl="0"/>
            <a:r>
              <a:rPr lang="en-US" sz="1800"/>
              <a:t>Methods</a:t>
            </a:r>
            <a:endParaRPr lang="en-US"/>
          </a:p>
        </p:txBody>
      </p:sp>
      <p:sp>
        <p:nvSpPr>
          <p:cNvPr id="28" name="Text Placeholder 23"/>
          <p:cNvSpPr>
            <a:spLocks noGrp="1"/>
          </p:cNvSpPr>
          <p:nvPr>
            <p:ph type="body" sz="quarter" idx="15" hasCustomPrompt="1"/>
          </p:nvPr>
        </p:nvSpPr>
        <p:spPr>
          <a:xfrm>
            <a:off x="304800" y="12496800"/>
            <a:ext cx="5943600" cy="3657600"/>
          </a:xfrm>
          <a:prstGeom prst="rect">
            <a:avLst/>
          </a:prstGeom>
        </p:spPr>
        <p:txBody>
          <a:bodyPr vert="horz" lIns="78373" tIns="39187" rIns="78373" bIns="39187"/>
          <a:lstStyle>
            <a:lvl1pPr marL="0" marR="0" indent="0" algn="l" defTabSz="1496933" rtl="0" eaLnBrk="1" fontAlgn="auto" latinLnBrk="0" hangingPunct="1">
              <a:lnSpc>
                <a:spcPct val="100000"/>
              </a:lnSpc>
              <a:spcBef>
                <a:spcPct val="20000"/>
              </a:spcBef>
              <a:spcAft>
                <a:spcPts val="0"/>
              </a:spcAft>
              <a:buClrTx/>
              <a:buSzTx/>
              <a:buFont typeface="Arial" pitchFamily="34" charset="0"/>
              <a:buNone/>
              <a:tabLst/>
              <a:defRPr sz="1200"/>
            </a:lvl1pPr>
            <a:lvl2pPr>
              <a:defRPr sz="1200"/>
            </a:lvl2pPr>
            <a:lvl3pPr>
              <a:defRPr sz="1200"/>
            </a:lvl3pPr>
            <a:lvl4pPr>
              <a:defRPr sz="1200"/>
            </a:lvl4pPr>
            <a:lvl5pPr>
              <a:defRPr sz="1200"/>
            </a:lvl5pPr>
          </a:lstStyle>
          <a:p>
            <a:pPr marL="0" marR="0" lvl="0" indent="0" algn="l" defTabSz="1496933" rtl="0" eaLnBrk="1" fontAlgn="auto" latinLnBrk="0" hangingPunct="1">
              <a:lnSpc>
                <a:spcPct val="100000"/>
              </a:lnSpc>
              <a:spcBef>
                <a:spcPct val="20000"/>
              </a:spcBef>
              <a:spcAft>
                <a:spcPts val="0"/>
              </a:spcAft>
              <a:buClrTx/>
              <a:buSzTx/>
              <a:buFont typeface="Arial" pitchFamily="34" charset="0"/>
              <a:buNone/>
              <a:tabLst/>
              <a:defRPr/>
            </a:pPr>
            <a:r>
              <a:rPr lang="en-US"/>
              <a:t>Copy and paste title bars and text boxes to create additional sections.</a:t>
            </a:r>
          </a:p>
        </p:txBody>
      </p:sp>
      <p:sp>
        <p:nvSpPr>
          <p:cNvPr id="29" name="Text Placeholder 21"/>
          <p:cNvSpPr>
            <a:spLocks noGrp="1"/>
          </p:cNvSpPr>
          <p:nvPr>
            <p:ph type="body" sz="quarter" idx="16" hasCustomPrompt="1"/>
          </p:nvPr>
        </p:nvSpPr>
        <p:spPr>
          <a:xfrm>
            <a:off x="6629400" y="2133600"/>
            <a:ext cx="5943600" cy="533400"/>
          </a:xfrm>
          <a:prstGeom prst="rect">
            <a:avLst/>
          </a:prstGeom>
          <a:solidFill>
            <a:srgbClr val="C4172F"/>
          </a:solidFill>
          <a:ln>
            <a:solidFill>
              <a:srgbClr val="C4172F"/>
            </a:solidFill>
          </a:ln>
        </p:spPr>
        <p:txBody>
          <a:bodyPr vert="horz" lIns="78373" tIns="39187" rIns="78373" bIns="39187"/>
          <a:lstStyle>
            <a:lvl1pPr marL="0" indent="0">
              <a:buNone/>
              <a:defRPr sz="1800" b="1" baseline="0">
                <a:solidFill>
                  <a:schemeClr val="bg1"/>
                </a:solidFill>
                <a:latin typeface="Arial"/>
                <a:cs typeface="Arial"/>
              </a:defRPr>
            </a:lvl1pPr>
          </a:lstStyle>
          <a:p>
            <a:pPr lvl="0"/>
            <a:r>
              <a:rPr lang="en-US" sz="1800"/>
              <a:t>Results</a:t>
            </a:r>
            <a:endParaRPr lang="en-US"/>
          </a:p>
        </p:txBody>
      </p:sp>
      <p:sp>
        <p:nvSpPr>
          <p:cNvPr id="30" name="Text Placeholder 23"/>
          <p:cNvSpPr>
            <a:spLocks noGrp="1"/>
          </p:cNvSpPr>
          <p:nvPr>
            <p:ph type="body" sz="quarter" idx="17"/>
          </p:nvPr>
        </p:nvSpPr>
        <p:spPr>
          <a:xfrm>
            <a:off x="12954000" y="12496800"/>
            <a:ext cx="5943600" cy="3657600"/>
          </a:xfrm>
          <a:prstGeom prst="rect">
            <a:avLst/>
          </a:prstGeom>
        </p:spPr>
        <p:txBody>
          <a:bodyPr vert="horz" lIns="78373" tIns="39187" rIns="78373" bIns="39187"/>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21"/>
          <p:cNvSpPr>
            <a:spLocks noGrp="1"/>
          </p:cNvSpPr>
          <p:nvPr>
            <p:ph type="body" sz="quarter" idx="18" hasCustomPrompt="1"/>
          </p:nvPr>
        </p:nvSpPr>
        <p:spPr>
          <a:xfrm>
            <a:off x="12954000" y="2133600"/>
            <a:ext cx="5943600" cy="533400"/>
          </a:xfrm>
          <a:prstGeom prst="rect">
            <a:avLst/>
          </a:prstGeom>
          <a:solidFill>
            <a:srgbClr val="C4172F"/>
          </a:solidFill>
          <a:ln>
            <a:solidFill>
              <a:srgbClr val="C4172F"/>
            </a:solidFill>
          </a:ln>
        </p:spPr>
        <p:txBody>
          <a:bodyPr vert="horz" lIns="78373" tIns="39187" rIns="78373" bIns="39187"/>
          <a:lstStyle>
            <a:lvl1pPr marL="0" indent="0">
              <a:buNone/>
              <a:defRPr sz="1800" b="1" baseline="0">
                <a:solidFill>
                  <a:schemeClr val="bg1"/>
                </a:solidFill>
                <a:latin typeface="Arial"/>
                <a:cs typeface="Arial"/>
              </a:defRPr>
            </a:lvl1pPr>
          </a:lstStyle>
          <a:p>
            <a:pPr lvl="0"/>
            <a:r>
              <a:rPr lang="en-US" sz="1800"/>
              <a:t>Conclusion</a:t>
            </a:r>
            <a:endParaRPr lang="en-US"/>
          </a:p>
        </p:txBody>
      </p:sp>
      <p:sp>
        <p:nvSpPr>
          <p:cNvPr id="32" name="Text Placeholder 23"/>
          <p:cNvSpPr>
            <a:spLocks noGrp="1"/>
          </p:cNvSpPr>
          <p:nvPr>
            <p:ph type="body" sz="quarter" idx="19"/>
          </p:nvPr>
        </p:nvSpPr>
        <p:spPr>
          <a:xfrm>
            <a:off x="12954000" y="2819400"/>
            <a:ext cx="5943600" cy="8839200"/>
          </a:xfrm>
          <a:prstGeom prst="rect">
            <a:avLst/>
          </a:prstGeom>
        </p:spPr>
        <p:txBody>
          <a:bodyPr vert="horz" lIns="78373" tIns="39187" rIns="78373" bIns="39187"/>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21"/>
          <p:cNvSpPr>
            <a:spLocks noGrp="1"/>
          </p:cNvSpPr>
          <p:nvPr>
            <p:ph type="body" sz="quarter" idx="20" hasCustomPrompt="1"/>
          </p:nvPr>
        </p:nvSpPr>
        <p:spPr>
          <a:xfrm>
            <a:off x="12954000" y="11811000"/>
            <a:ext cx="5943600" cy="533400"/>
          </a:xfrm>
          <a:prstGeom prst="rect">
            <a:avLst/>
          </a:prstGeom>
          <a:solidFill>
            <a:srgbClr val="C4172F"/>
          </a:solidFill>
          <a:ln>
            <a:solidFill>
              <a:srgbClr val="C4172F"/>
            </a:solidFill>
          </a:ln>
        </p:spPr>
        <p:txBody>
          <a:bodyPr vert="horz" lIns="78373" tIns="39187" rIns="78373" bIns="39187"/>
          <a:lstStyle>
            <a:lvl1pPr marL="0" indent="0">
              <a:buNone/>
              <a:defRPr sz="1800" b="1" baseline="0">
                <a:solidFill>
                  <a:schemeClr val="bg1"/>
                </a:solidFill>
                <a:latin typeface="Arial"/>
                <a:cs typeface="Arial"/>
              </a:defRPr>
            </a:lvl1pPr>
          </a:lstStyle>
          <a:p>
            <a:pPr lvl="0"/>
            <a:r>
              <a:rPr lang="en-US" sz="1800"/>
              <a:t>References</a:t>
            </a:r>
            <a:endParaRPr lang="en-US"/>
          </a:p>
        </p:txBody>
      </p:sp>
      <p:sp>
        <p:nvSpPr>
          <p:cNvPr id="34" name="Text Placeholder 23"/>
          <p:cNvSpPr>
            <a:spLocks noGrp="1"/>
          </p:cNvSpPr>
          <p:nvPr>
            <p:ph type="body" sz="quarter" idx="21" hasCustomPrompt="1"/>
          </p:nvPr>
        </p:nvSpPr>
        <p:spPr>
          <a:xfrm>
            <a:off x="6629400" y="2819400"/>
            <a:ext cx="5943600" cy="13335000"/>
          </a:xfrm>
          <a:prstGeom prst="rect">
            <a:avLst/>
          </a:prstGeom>
        </p:spPr>
        <p:txBody>
          <a:bodyPr vert="horz" lIns="78373" tIns="39187" rIns="78373" bIns="39187"/>
          <a:lstStyle>
            <a:lvl1pPr marL="0" indent="0">
              <a:buNone/>
              <a:defRPr sz="1200" baseline="0"/>
            </a:lvl1pPr>
            <a:lvl2pPr marL="170263" indent="0">
              <a:buNone/>
              <a:defRPr sz="1200"/>
            </a:lvl2pPr>
            <a:lvl3pPr>
              <a:defRPr sz="1200"/>
            </a:lvl3pPr>
            <a:lvl4pPr>
              <a:defRPr sz="1200"/>
            </a:lvl4pPr>
            <a:lvl5pPr>
              <a:defRPr sz="1200"/>
            </a:lvl5pPr>
          </a:lstStyle>
          <a:p>
            <a:pPr lvl="0"/>
            <a:r>
              <a:rPr lang="en-US"/>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533403" y="457200"/>
            <a:ext cx="1371600" cy="1371600"/>
          </a:xfrm>
          <a:prstGeom prst="rect">
            <a:avLst/>
          </a:prstGeom>
          <a:solidFill>
            <a:schemeClr val="bg1"/>
          </a:solidFill>
        </p:spPr>
        <p:txBody>
          <a:bodyPr vert="horz" lIns="78373" tIns="39187" rIns="78373" bIns="39187"/>
          <a:lstStyle>
            <a:lvl1pPr marL="0" indent="0">
              <a:buNone/>
              <a:defRPr sz="857"/>
            </a:lvl1pPr>
          </a:lstStyle>
          <a:p>
            <a:r>
              <a:rPr lang="en-US"/>
              <a:t>LOGO</a:t>
            </a:r>
          </a:p>
        </p:txBody>
      </p:sp>
      <p:sp>
        <p:nvSpPr>
          <p:cNvPr id="37" name="Picture Placeholder 35"/>
          <p:cNvSpPr>
            <a:spLocks noGrp="1"/>
          </p:cNvSpPr>
          <p:nvPr>
            <p:ph type="pic" sz="quarter" idx="23" hasCustomPrompt="1"/>
          </p:nvPr>
        </p:nvSpPr>
        <p:spPr>
          <a:xfrm>
            <a:off x="17373603" y="457200"/>
            <a:ext cx="1371600" cy="1371600"/>
          </a:xfrm>
          <a:prstGeom prst="rect">
            <a:avLst/>
          </a:prstGeom>
          <a:solidFill>
            <a:schemeClr val="bg1"/>
          </a:solidFill>
        </p:spPr>
        <p:txBody>
          <a:bodyPr vert="horz" lIns="78373" tIns="39187" rIns="78373" bIns="39187"/>
          <a:lstStyle>
            <a:lvl1pPr marL="0" indent="0">
              <a:buNone/>
              <a:defRPr sz="857"/>
            </a:lvl1pPr>
          </a:lstStyle>
          <a:p>
            <a:r>
              <a:rPr lang="en-US"/>
              <a:t>LOGO</a:t>
            </a:r>
          </a:p>
        </p:txBody>
      </p:sp>
      <p:sp>
        <p:nvSpPr>
          <p:cNvPr id="39" name="Chart Placeholder 38"/>
          <p:cNvSpPr>
            <a:spLocks noGrp="1"/>
          </p:cNvSpPr>
          <p:nvPr>
            <p:ph type="chart" sz="quarter" idx="24"/>
          </p:nvPr>
        </p:nvSpPr>
        <p:spPr>
          <a:xfrm>
            <a:off x="7086602" y="8077200"/>
            <a:ext cx="5029200" cy="3352800"/>
          </a:xfrm>
          <a:prstGeom prst="rect">
            <a:avLst/>
          </a:prstGeom>
        </p:spPr>
        <p:txBody>
          <a:bodyPr vert="horz" lIns="78373" tIns="39187" rIns="78373" bIns="39187"/>
          <a:lstStyle>
            <a:lvl1pPr marL="0" indent="0">
              <a:buNone/>
              <a:defRPr sz="1200"/>
            </a:lvl1pPr>
          </a:lstStyle>
          <a:p>
            <a:endParaRPr lang="en-US"/>
          </a:p>
        </p:txBody>
      </p:sp>
      <p:sp>
        <p:nvSpPr>
          <p:cNvPr id="40" name="Chart Placeholder 38"/>
          <p:cNvSpPr>
            <a:spLocks noGrp="1"/>
          </p:cNvSpPr>
          <p:nvPr>
            <p:ph type="chart" sz="quarter" idx="25"/>
          </p:nvPr>
        </p:nvSpPr>
        <p:spPr>
          <a:xfrm>
            <a:off x="7086602" y="12268200"/>
            <a:ext cx="5029200" cy="3352800"/>
          </a:xfrm>
          <a:prstGeom prst="rect">
            <a:avLst/>
          </a:prstGeom>
        </p:spPr>
        <p:txBody>
          <a:bodyPr vert="horz" lIns="78373" tIns="39187" rIns="78373" bIns="39187"/>
          <a:lstStyle>
            <a:lvl1pPr marL="0" indent="0">
              <a:buNone/>
              <a:defRPr sz="1200"/>
            </a:lvl1pPr>
          </a:lstStyle>
          <a:p>
            <a:endParaRPr lang="en-US"/>
          </a:p>
        </p:txBody>
      </p:sp>
    </p:spTree>
    <p:extLst>
      <p:ext uri="{BB962C8B-B14F-4D97-AF65-F5344CB8AC3E}">
        <p14:creationId xmlns:p14="http://schemas.microsoft.com/office/powerpoint/2010/main" val="329900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18/4/17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51427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0165" y="4103375"/>
            <a:ext cx="16562070" cy="6846569"/>
          </a:xfrm>
        </p:spPr>
        <p:txBody>
          <a:bodyPr anchor="b"/>
          <a:lstStyle>
            <a:lvl1pPr>
              <a:defRPr sz="12600"/>
            </a:lvl1pPr>
          </a:lstStyle>
          <a:p>
            <a:r>
              <a:rPr lang="en-US"/>
              <a:t>Click to edit Master title style</a:t>
            </a:r>
          </a:p>
        </p:txBody>
      </p:sp>
      <p:sp>
        <p:nvSpPr>
          <p:cNvPr id="3" name="Text Placeholder 2"/>
          <p:cNvSpPr>
            <a:spLocks noGrp="1"/>
          </p:cNvSpPr>
          <p:nvPr>
            <p:ph type="body" idx="1"/>
          </p:nvPr>
        </p:nvSpPr>
        <p:spPr>
          <a:xfrm>
            <a:off x="1310165" y="11014715"/>
            <a:ext cx="16562070" cy="3600449"/>
          </a:xfrm>
        </p:spPr>
        <p:txBody>
          <a:bodyPr/>
          <a:lstStyle>
            <a:lvl1pPr marL="0" indent="0">
              <a:buNone/>
              <a:defRPr sz="5040">
                <a:solidFill>
                  <a:schemeClr val="tx1"/>
                </a:solidFill>
              </a:defRPr>
            </a:lvl1pPr>
            <a:lvl2pPr marL="960120" indent="0">
              <a:buNone/>
              <a:defRPr sz="4200">
                <a:solidFill>
                  <a:schemeClr val="tx1">
                    <a:tint val="75000"/>
                  </a:schemeClr>
                </a:solidFill>
              </a:defRPr>
            </a:lvl2pPr>
            <a:lvl3pPr marL="1920240" indent="0">
              <a:buNone/>
              <a:defRPr sz="3780">
                <a:solidFill>
                  <a:schemeClr val="tx1">
                    <a:tint val="75000"/>
                  </a:schemeClr>
                </a:solidFill>
              </a:defRPr>
            </a:lvl3pPr>
            <a:lvl4pPr marL="2880360" indent="0">
              <a:buNone/>
              <a:defRPr sz="3360">
                <a:solidFill>
                  <a:schemeClr val="tx1">
                    <a:tint val="75000"/>
                  </a:schemeClr>
                </a:solidFill>
              </a:defRPr>
            </a:lvl4pPr>
            <a:lvl5pPr marL="3840480" indent="0">
              <a:buNone/>
              <a:defRPr sz="3360">
                <a:solidFill>
                  <a:schemeClr val="tx1">
                    <a:tint val="75000"/>
                  </a:schemeClr>
                </a:solidFill>
              </a:defRPr>
            </a:lvl5pPr>
            <a:lvl6pPr marL="4800600" indent="0">
              <a:buNone/>
              <a:defRPr sz="3360">
                <a:solidFill>
                  <a:schemeClr val="tx1">
                    <a:tint val="75000"/>
                  </a:schemeClr>
                </a:solidFill>
              </a:defRPr>
            </a:lvl6pPr>
            <a:lvl7pPr marL="5760720" indent="0">
              <a:buNone/>
              <a:defRPr sz="3360">
                <a:solidFill>
                  <a:schemeClr val="tx1">
                    <a:tint val="75000"/>
                  </a:schemeClr>
                </a:solidFill>
              </a:defRPr>
            </a:lvl7pPr>
            <a:lvl8pPr marL="6720840" indent="0">
              <a:buNone/>
              <a:defRPr sz="3360">
                <a:solidFill>
                  <a:schemeClr val="tx1">
                    <a:tint val="75000"/>
                  </a:schemeClr>
                </a:solidFill>
              </a:defRPr>
            </a:lvl8pPr>
            <a:lvl9pPr marL="7680960" indent="0">
              <a:buNone/>
              <a:defRPr sz="3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18/4/17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016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20165" y="4381500"/>
            <a:ext cx="816102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721215" y="4381500"/>
            <a:ext cx="816102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18/4/17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6537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22666" y="876304"/>
            <a:ext cx="16562070" cy="3181351"/>
          </a:xfrm>
        </p:spPr>
        <p:txBody>
          <a:bodyPr/>
          <a:lstStyle/>
          <a:p>
            <a:r>
              <a:rPr lang="en-US"/>
              <a:t>Click to edit Master title style</a:t>
            </a:r>
          </a:p>
        </p:txBody>
      </p:sp>
      <p:sp>
        <p:nvSpPr>
          <p:cNvPr id="3" name="Text Placeholder 2"/>
          <p:cNvSpPr>
            <a:spLocks noGrp="1"/>
          </p:cNvSpPr>
          <p:nvPr>
            <p:ph type="body" idx="1"/>
          </p:nvPr>
        </p:nvSpPr>
        <p:spPr>
          <a:xfrm>
            <a:off x="1322668" y="4034791"/>
            <a:ext cx="8123514" cy="1977389"/>
          </a:xfrm>
        </p:spPr>
        <p:txBody>
          <a:bodyPr anchor="b"/>
          <a:lstStyle>
            <a:lvl1pPr marL="0" indent="0">
              <a:buNone/>
              <a:defRPr sz="5040" b="1"/>
            </a:lvl1pPr>
            <a:lvl2pPr marL="960120" indent="0">
              <a:buNone/>
              <a:defRPr sz="4200" b="1"/>
            </a:lvl2pPr>
            <a:lvl3pPr marL="1920240" indent="0">
              <a:buNone/>
              <a:defRPr sz="3780" b="1"/>
            </a:lvl3pPr>
            <a:lvl4pPr marL="2880360" indent="0">
              <a:buNone/>
              <a:defRPr sz="3360" b="1"/>
            </a:lvl4pPr>
            <a:lvl5pPr marL="3840480" indent="0">
              <a:buNone/>
              <a:defRPr sz="3360" b="1"/>
            </a:lvl5pPr>
            <a:lvl6pPr marL="4800600" indent="0">
              <a:buNone/>
              <a:defRPr sz="3360" b="1"/>
            </a:lvl6pPr>
            <a:lvl7pPr marL="5760720" indent="0">
              <a:buNone/>
              <a:defRPr sz="3360" b="1"/>
            </a:lvl7pPr>
            <a:lvl8pPr marL="6720840" indent="0">
              <a:buNone/>
              <a:defRPr sz="3360" b="1"/>
            </a:lvl8pPr>
            <a:lvl9pPr marL="7680960" indent="0">
              <a:buNone/>
              <a:defRPr sz="3360" b="1"/>
            </a:lvl9pPr>
          </a:lstStyle>
          <a:p>
            <a:pPr lvl="0"/>
            <a:r>
              <a:rPr lang="en-US"/>
              <a:t>Click to edit Master text styles</a:t>
            </a:r>
          </a:p>
        </p:txBody>
      </p:sp>
      <p:sp>
        <p:nvSpPr>
          <p:cNvPr id="4" name="Content Placeholder 3"/>
          <p:cNvSpPr>
            <a:spLocks noGrp="1"/>
          </p:cNvSpPr>
          <p:nvPr>
            <p:ph sz="half" idx="2"/>
          </p:nvPr>
        </p:nvSpPr>
        <p:spPr>
          <a:xfrm>
            <a:off x="1322668" y="6012180"/>
            <a:ext cx="8123514"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21216" y="4034791"/>
            <a:ext cx="8163521" cy="1977389"/>
          </a:xfrm>
        </p:spPr>
        <p:txBody>
          <a:bodyPr anchor="b"/>
          <a:lstStyle>
            <a:lvl1pPr marL="0" indent="0">
              <a:buNone/>
              <a:defRPr sz="5040" b="1"/>
            </a:lvl1pPr>
            <a:lvl2pPr marL="960120" indent="0">
              <a:buNone/>
              <a:defRPr sz="4200" b="1"/>
            </a:lvl2pPr>
            <a:lvl3pPr marL="1920240" indent="0">
              <a:buNone/>
              <a:defRPr sz="3780" b="1"/>
            </a:lvl3pPr>
            <a:lvl4pPr marL="2880360" indent="0">
              <a:buNone/>
              <a:defRPr sz="3360" b="1"/>
            </a:lvl4pPr>
            <a:lvl5pPr marL="3840480" indent="0">
              <a:buNone/>
              <a:defRPr sz="3360" b="1"/>
            </a:lvl5pPr>
            <a:lvl6pPr marL="4800600" indent="0">
              <a:buNone/>
              <a:defRPr sz="3360" b="1"/>
            </a:lvl6pPr>
            <a:lvl7pPr marL="5760720" indent="0">
              <a:buNone/>
              <a:defRPr sz="3360" b="1"/>
            </a:lvl7pPr>
            <a:lvl8pPr marL="6720840" indent="0">
              <a:buNone/>
              <a:defRPr sz="3360" b="1"/>
            </a:lvl8pPr>
            <a:lvl9pPr marL="7680960" indent="0">
              <a:buNone/>
              <a:defRPr sz="3360" b="1"/>
            </a:lvl9pPr>
          </a:lstStyle>
          <a:p>
            <a:pPr lvl="0"/>
            <a:r>
              <a:rPr lang="en-US"/>
              <a:t>Click to edit Master text styles</a:t>
            </a:r>
          </a:p>
        </p:txBody>
      </p:sp>
      <p:sp>
        <p:nvSpPr>
          <p:cNvPr id="6" name="Content Placeholder 5"/>
          <p:cNvSpPr>
            <a:spLocks noGrp="1"/>
          </p:cNvSpPr>
          <p:nvPr>
            <p:ph sz="quarter" idx="4"/>
          </p:nvPr>
        </p:nvSpPr>
        <p:spPr>
          <a:xfrm>
            <a:off x="9721216" y="6012180"/>
            <a:ext cx="8163521"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18/4/17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38521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18/4/17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3236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18/4/17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5539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666" y="1097280"/>
            <a:ext cx="6193274" cy="3840480"/>
          </a:xfrm>
        </p:spPr>
        <p:txBody>
          <a:bodyPr anchor="b"/>
          <a:lstStyle>
            <a:lvl1pPr>
              <a:defRPr sz="6720"/>
            </a:lvl1pPr>
          </a:lstStyle>
          <a:p>
            <a:r>
              <a:rPr lang="en-US"/>
              <a:t>Click to edit Master title style</a:t>
            </a:r>
          </a:p>
        </p:txBody>
      </p:sp>
      <p:sp>
        <p:nvSpPr>
          <p:cNvPr id="3" name="Content Placeholder 2"/>
          <p:cNvSpPr>
            <a:spLocks noGrp="1"/>
          </p:cNvSpPr>
          <p:nvPr>
            <p:ph idx="1"/>
          </p:nvPr>
        </p:nvSpPr>
        <p:spPr>
          <a:xfrm>
            <a:off x="8163521" y="2369824"/>
            <a:ext cx="9721215" cy="11696700"/>
          </a:xfrm>
        </p:spPr>
        <p:txBody>
          <a:bodyPr/>
          <a:lstStyle>
            <a:lvl1pPr>
              <a:defRPr sz="6720"/>
            </a:lvl1pPr>
            <a:lvl2pPr>
              <a:defRPr sz="5880"/>
            </a:lvl2pPr>
            <a:lvl3pPr>
              <a:defRPr sz="5040"/>
            </a:lvl3pPr>
            <a:lvl4pPr>
              <a:defRPr sz="4200"/>
            </a:lvl4pPr>
            <a:lvl5pPr>
              <a:defRPr sz="4200"/>
            </a:lvl5pPr>
            <a:lvl6pPr>
              <a:defRPr sz="4200"/>
            </a:lvl6pPr>
            <a:lvl7pPr>
              <a:defRPr sz="4200"/>
            </a:lvl7pPr>
            <a:lvl8pPr>
              <a:defRPr sz="4200"/>
            </a:lvl8pPr>
            <a:lvl9pPr>
              <a:defRPr sz="4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22666" y="4937760"/>
            <a:ext cx="6193274" cy="9147811"/>
          </a:xfrm>
        </p:spPr>
        <p:txBody>
          <a:bodyPr/>
          <a:lstStyle>
            <a:lvl1pPr marL="0" indent="0">
              <a:buNone/>
              <a:defRPr sz="3360"/>
            </a:lvl1pPr>
            <a:lvl2pPr marL="960120" indent="0">
              <a:buNone/>
              <a:defRPr sz="2940"/>
            </a:lvl2pPr>
            <a:lvl3pPr marL="1920240" indent="0">
              <a:buNone/>
              <a:defRPr sz="2520"/>
            </a:lvl3pPr>
            <a:lvl4pPr marL="2880360" indent="0">
              <a:buNone/>
              <a:defRPr sz="2100"/>
            </a:lvl4pPr>
            <a:lvl5pPr marL="3840480" indent="0">
              <a:buNone/>
              <a:defRPr sz="2100"/>
            </a:lvl5pPr>
            <a:lvl6pPr marL="4800600" indent="0">
              <a:buNone/>
              <a:defRPr sz="2100"/>
            </a:lvl6pPr>
            <a:lvl7pPr marL="5760720" indent="0">
              <a:buNone/>
              <a:defRPr sz="2100"/>
            </a:lvl7pPr>
            <a:lvl8pPr marL="6720840" indent="0">
              <a:buNone/>
              <a:defRPr sz="2100"/>
            </a:lvl8pPr>
            <a:lvl9pPr marL="7680960" indent="0">
              <a:buNone/>
              <a:defRPr sz="21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18/4/17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48462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666" y="1097280"/>
            <a:ext cx="6193274" cy="3840480"/>
          </a:xfrm>
        </p:spPr>
        <p:txBody>
          <a:bodyPr anchor="b"/>
          <a:lstStyle>
            <a:lvl1pPr>
              <a:defRPr sz="6720"/>
            </a:lvl1pPr>
          </a:lstStyle>
          <a:p>
            <a:r>
              <a:rPr lang="en-US"/>
              <a:t>Click to edit Master title style</a:t>
            </a:r>
          </a:p>
        </p:txBody>
      </p:sp>
      <p:sp>
        <p:nvSpPr>
          <p:cNvPr id="3" name="Picture Placeholder 2"/>
          <p:cNvSpPr>
            <a:spLocks noGrp="1" noChangeAspect="1"/>
          </p:cNvSpPr>
          <p:nvPr>
            <p:ph type="pic" idx="1"/>
          </p:nvPr>
        </p:nvSpPr>
        <p:spPr>
          <a:xfrm>
            <a:off x="8163521" y="2369824"/>
            <a:ext cx="9721215" cy="11696700"/>
          </a:xfrm>
        </p:spPr>
        <p:txBody>
          <a:bodyPr anchor="t"/>
          <a:lstStyle>
            <a:lvl1pPr marL="0" indent="0">
              <a:buNone/>
              <a:defRPr sz="6720"/>
            </a:lvl1pPr>
            <a:lvl2pPr marL="960120" indent="0">
              <a:buNone/>
              <a:defRPr sz="5880"/>
            </a:lvl2pPr>
            <a:lvl3pPr marL="1920240" indent="0">
              <a:buNone/>
              <a:defRPr sz="5040"/>
            </a:lvl3pPr>
            <a:lvl4pPr marL="2880360" indent="0">
              <a:buNone/>
              <a:defRPr sz="4200"/>
            </a:lvl4pPr>
            <a:lvl5pPr marL="3840480" indent="0">
              <a:buNone/>
              <a:defRPr sz="4200"/>
            </a:lvl5pPr>
            <a:lvl6pPr marL="4800600" indent="0">
              <a:buNone/>
              <a:defRPr sz="4200"/>
            </a:lvl6pPr>
            <a:lvl7pPr marL="5760720" indent="0">
              <a:buNone/>
              <a:defRPr sz="4200"/>
            </a:lvl7pPr>
            <a:lvl8pPr marL="6720840" indent="0">
              <a:buNone/>
              <a:defRPr sz="4200"/>
            </a:lvl8pPr>
            <a:lvl9pPr marL="7680960" indent="0">
              <a:buNone/>
              <a:defRPr sz="4200"/>
            </a:lvl9pPr>
          </a:lstStyle>
          <a:p>
            <a:r>
              <a:rPr lang="en-US"/>
              <a:t>Click icon to add picture</a:t>
            </a:r>
          </a:p>
        </p:txBody>
      </p:sp>
      <p:sp>
        <p:nvSpPr>
          <p:cNvPr id="4" name="Text Placeholder 3"/>
          <p:cNvSpPr>
            <a:spLocks noGrp="1"/>
          </p:cNvSpPr>
          <p:nvPr>
            <p:ph type="body" sz="half" idx="2"/>
          </p:nvPr>
        </p:nvSpPr>
        <p:spPr>
          <a:xfrm>
            <a:off x="1322666" y="4937760"/>
            <a:ext cx="6193274" cy="9147811"/>
          </a:xfrm>
        </p:spPr>
        <p:txBody>
          <a:bodyPr/>
          <a:lstStyle>
            <a:lvl1pPr marL="0" indent="0">
              <a:buNone/>
              <a:defRPr sz="3360"/>
            </a:lvl1pPr>
            <a:lvl2pPr marL="960120" indent="0">
              <a:buNone/>
              <a:defRPr sz="2940"/>
            </a:lvl2pPr>
            <a:lvl3pPr marL="1920240" indent="0">
              <a:buNone/>
              <a:defRPr sz="2520"/>
            </a:lvl3pPr>
            <a:lvl4pPr marL="2880360" indent="0">
              <a:buNone/>
              <a:defRPr sz="2100"/>
            </a:lvl4pPr>
            <a:lvl5pPr marL="3840480" indent="0">
              <a:buNone/>
              <a:defRPr sz="2100"/>
            </a:lvl5pPr>
            <a:lvl6pPr marL="4800600" indent="0">
              <a:buNone/>
              <a:defRPr sz="2100"/>
            </a:lvl6pPr>
            <a:lvl7pPr marL="5760720" indent="0">
              <a:buNone/>
              <a:defRPr sz="2100"/>
            </a:lvl7pPr>
            <a:lvl8pPr marL="6720840" indent="0">
              <a:buNone/>
              <a:defRPr sz="2100"/>
            </a:lvl8pPr>
            <a:lvl9pPr marL="7680960" indent="0">
              <a:buNone/>
              <a:defRPr sz="21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18/4/17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626422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20165" y="876304"/>
            <a:ext cx="16562070" cy="318135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320165" y="4381500"/>
            <a:ext cx="16562070" cy="104432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20165" y="15255244"/>
            <a:ext cx="4320540" cy="876300"/>
          </a:xfrm>
          <a:prstGeom prst="rect">
            <a:avLst/>
          </a:prstGeom>
        </p:spPr>
        <p:txBody>
          <a:bodyPr vert="horz" lIns="91440" tIns="45720" rIns="91440" bIns="45720" rtlCol="0" anchor="ctr"/>
          <a:lstStyle>
            <a:lvl1pPr algn="l">
              <a:defRPr sz="2520">
                <a:solidFill>
                  <a:schemeClr val="tx1">
                    <a:tint val="75000"/>
                  </a:schemeClr>
                </a:solidFill>
              </a:defRPr>
            </a:lvl1pPr>
          </a:lstStyle>
          <a:p>
            <a:fld id="{846CE7D5-CF57-46EF-B807-FDD0502418D4}" type="datetimeFigureOut">
              <a:rPr lang="en-US" smtClean="0"/>
              <a:t>18/4/17</a:t>
            </a:fld>
            <a:endParaRPr lang="en-US"/>
          </a:p>
        </p:txBody>
      </p:sp>
      <p:sp>
        <p:nvSpPr>
          <p:cNvPr id="5" name="Footer Placeholder 4"/>
          <p:cNvSpPr>
            <a:spLocks noGrp="1"/>
          </p:cNvSpPr>
          <p:nvPr>
            <p:ph type="ftr" sz="quarter" idx="3"/>
          </p:nvPr>
        </p:nvSpPr>
        <p:spPr>
          <a:xfrm>
            <a:off x="6360795" y="15255244"/>
            <a:ext cx="6480810" cy="876300"/>
          </a:xfrm>
          <a:prstGeom prst="rect">
            <a:avLst/>
          </a:prstGeom>
        </p:spPr>
        <p:txBody>
          <a:bodyPr vert="horz" lIns="91440" tIns="45720" rIns="91440" bIns="45720" rtlCol="0" anchor="ctr"/>
          <a:lstStyle>
            <a:lvl1pPr algn="ctr">
              <a:defRPr sz="25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561695" y="15255244"/>
            <a:ext cx="4320540" cy="876300"/>
          </a:xfrm>
          <a:prstGeom prst="rect">
            <a:avLst/>
          </a:prstGeom>
        </p:spPr>
        <p:txBody>
          <a:bodyPr vert="horz" lIns="91440" tIns="45720" rIns="91440" bIns="45720" rtlCol="0" anchor="ctr"/>
          <a:lstStyle>
            <a:lvl1pPr algn="r">
              <a:defRPr sz="252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81323375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l" defTabSz="1920240" rtl="0" eaLnBrk="1" latinLnBrk="0" hangingPunct="1">
        <a:lnSpc>
          <a:spcPct val="90000"/>
        </a:lnSpc>
        <a:spcBef>
          <a:spcPct val="0"/>
        </a:spcBef>
        <a:buNone/>
        <a:defRPr sz="9240" kern="1200">
          <a:solidFill>
            <a:schemeClr val="tx1"/>
          </a:solidFill>
          <a:latin typeface="+mj-lt"/>
          <a:ea typeface="+mj-ea"/>
          <a:cs typeface="+mj-cs"/>
        </a:defRPr>
      </a:lvl1pPr>
    </p:titleStyle>
    <p:bodyStyle>
      <a:lvl1pPr marL="480060" indent="-480060" algn="l" defTabSz="1920240" rtl="0" eaLnBrk="1" latinLnBrk="0" hangingPunct="1">
        <a:lnSpc>
          <a:spcPct val="90000"/>
        </a:lnSpc>
        <a:spcBef>
          <a:spcPts val="2100"/>
        </a:spcBef>
        <a:buFont typeface="Arial" panose="020B0604020202020204" pitchFamily="34" charset="0"/>
        <a:buChar char="•"/>
        <a:defRPr sz="5880" kern="1200">
          <a:solidFill>
            <a:schemeClr val="tx1"/>
          </a:solidFill>
          <a:latin typeface="+mn-lt"/>
          <a:ea typeface="+mn-ea"/>
          <a:cs typeface="+mn-cs"/>
        </a:defRPr>
      </a:lvl1pPr>
      <a:lvl2pPr marL="1440180" indent="-480060" algn="l" defTabSz="1920240" rtl="0" eaLnBrk="1" latinLnBrk="0" hangingPunct="1">
        <a:lnSpc>
          <a:spcPct val="90000"/>
        </a:lnSpc>
        <a:spcBef>
          <a:spcPts val="1050"/>
        </a:spcBef>
        <a:buFont typeface="Arial" panose="020B0604020202020204" pitchFamily="34" charset="0"/>
        <a:buChar char="•"/>
        <a:defRPr sz="5040" kern="1200">
          <a:solidFill>
            <a:schemeClr val="tx1"/>
          </a:solidFill>
          <a:latin typeface="+mn-lt"/>
          <a:ea typeface="+mn-ea"/>
          <a:cs typeface="+mn-cs"/>
        </a:defRPr>
      </a:lvl2pPr>
      <a:lvl3pPr marL="2400300" indent="-480060" algn="l" defTabSz="1920240" rtl="0" eaLnBrk="1" latinLnBrk="0" hangingPunct="1">
        <a:lnSpc>
          <a:spcPct val="90000"/>
        </a:lnSpc>
        <a:spcBef>
          <a:spcPts val="1050"/>
        </a:spcBef>
        <a:buFont typeface="Arial" panose="020B0604020202020204" pitchFamily="34" charset="0"/>
        <a:buChar char="•"/>
        <a:defRPr sz="4200" kern="1200">
          <a:solidFill>
            <a:schemeClr val="tx1"/>
          </a:solidFill>
          <a:latin typeface="+mn-lt"/>
          <a:ea typeface="+mn-ea"/>
          <a:cs typeface="+mn-cs"/>
        </a:defRPr>
      </a:lvl3pPr>
      <a:lvl4pPr marL="3360420" indent="-480060" algn="l" defTabSz="1920240"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4pPr>
      <a:lvl5pPr marL="4320540" indent="-480060" algn="l" defTabSz="1920240"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5pPr>
      <a:lvl6pPr marL="5280660" indent="-480060" algn="l" defTabSz="1920240"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6pPr>
      <a:lvl7pPr marL="6240780" indent="-480060" algn="l" defTabSz="1920240"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7pPr>
      <a:lvl8pPr marL="7200900" indent="-480060" algn="l" defTabSz="1920240"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8pPr>
      <a:lvl9pPr marL="8161020" indent="-480060" algn="l" defTabSz="1920240"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9pPr>
    </p:bodyStyle>
    <p:otherStyle>
      <a:defPPr>
        <a:defRPr lang="en-US"/>
      </a:defPPr>
      <a:lvl1pPr marL="0" algn="l" defTabSz="1920240" rtl="0" eaLnBrk="1" latinLnBrk="0" hangingPunct="1">
        <a:defRPr sz="3780" kern="1200">
          <a:solidFill>
            <a:schemeClr val="tx1"/>
          </a:solidFill>
          <a:latin typeface="+mn-lt"/>
          <a:ea typeface="+mn-ea"/>
          <a:cs typeface="+mn-cs"/>
        </a:defRPr>
      </a:lvl1pPr>
      <a:lvl2pPr marL="960120" algn="l" defTabSz="1920240" rtl="0" eaLnBrk="1" latinLnBrk="0" hangingPunct="1">
        <a:defRPr sz="3780" kern="1200">
          <a:solidFill>
            <a:schemeClr val="tx1"/>
          </a:solidFill>
          <a:latin typeface="+mn-lt"/>
          <a:ea typeface="+mn-ea"/>
          <a:cs typeface="+mn-cs"/>
        </a:defRPr>
      </a:lvl2pPr>
      <a:lvl3pPr marL="1920240" algn="l" defTabSz="1920240" rtl="0" eaLnBrk="1" latinLnBrk="0" hangingPunct="1">
        <a:defRPr sz="3780" kern="1200">
          <a:solidFill>
            <a:schemeClr val="tx1"/>
          </a:solidFill>
          <a:latin typeface="+mn-lt"/>
          <a:ea typeface="+mn-ea"/>
          <a:cs typeface="+mn-cs"/>
        </a:defRPr>
      </a:lvl3pPr>
      <a:lvl4pPr marL="2880360" algn="l" defTabSz="1920240" rtl="0" eaLnBrk="1" latinLnBrk="0" hangingPunct="1">
        <a:defRPr sz="3780" kern="1200">
          <a:solidFill>
            <a:schemeClr val="tx1"/>
          </a:solidFill>
          <a:latin typeface="+mn-lt"/>
          <a:ea typeface="+mn-ea"/>
          <a:cs typeface="+mn-cs"/>
        </a:defRPr>
      </a:lvl4pPr>
      <a:lvl5pPr marL="3840480" algn="l" defTabSz="1920240" rtl="0" eaLnBrk="1" latinLnBrk="0" hangingPunct="1">
        <a:defRPr sz="3780" kern="1200">
          <a:solidFill>
            <a:schemeClr val="tx1"/>
          </a:solidFill>
          <a:latin typeface="+mn-lt"/>
          <a:ea typeface="+mn-ea"/>
          <a:cs typeface="+mn-cs"/>
        </a:defRPr>
      </a:lvl5pPr>
      <a:lvl6pPr marL="4800600" algn="l" defTabSz="1920240" rtl="0" eaLnBrk="1" latinLnBrk="0" hangingPunct="1">
        <a:defRPr sz="3780" kern="1200">
          <a:solidFill>
            <a:schemeClr val="tx1"/>
          </a:solidFill>
          <a:latin typeface="+mn-lt"/>
          <a:ea typeface="+mn-ea"/>
          <a:cs typeface="+mn-cs"/>
        </a:defRPr>
      </a:lvl6pPr>
      <a:lvl7pPr marL="5760720" algn="l" defTabSz="1920240" rtl="0" eaLnBrk="1" latinLnBrk="0" hangingPunct="1">
        <a:defRPr sz="3780" kern="1200">
          <a:solidFill>
            <a:schemeClr val="tx1"/>
          </a:solidFill>
          <a:latin typeface="+mn-lt"/>
          <a:ea typeface="+mn-ea"/>
          <a:cs typeface="+mn-cs"/>
        </a:defRPr>
      </a:lvl7pPr>
      <a:lvl8pPr marL="6720840" algn="l" defTabSz="1920240" rtl="0" eaLnBrk="1" latinLnBrk="0" hangingPunct="1">
        <a:defRPr sz="3780" kern="1200">
          <a:solidFill>
            <a:schemeClr val="tx1"/>
          </a:solidFill>
          <a:latin typeface="+mn-lt"/>
          <a:ea typeface="+mn-ea"/>
          <a:cs typeface="+mn-cs"/>
        </a:defRPr>
      </a:lvl8pPr>
      <a:lvl9pPr marL="7680960" algn="l" defTabSz="1920240" rtl="0" eaLnBrk="1" latinLnBrk="0" hangingPunct="1">
        <a:defRPr sz="37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jpeg"/><Relationship Id="rId12" Type="http://schemas.openxmlformats.org/officeDocument/2006/relationships/image" Target="../media/image8.jpeg"/><Relationship Id="rId13" Type="http://schemas.openxmlformats.org/officeDocument/2006/relationships/image" Target="../media/image9.jpeg"/><Relationship Id="rId14"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docs.google.com/document/d/1wcFQonSCTwOSvjcp4_RewytC23nD_s9eHOoJ1f-UhME/edit" TargetMode="External"/><Relationship Id="rId4" Type="http://schemas.openxmlformats.org/officeDocument/2006/relationships/image" Target="../media/image1.png"/><Relationship Id="rId5" Type="http://schemas.microsoft.com/office/2007/relationships/hdphoto" Target="../media/hdphoto1.wdp"/><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5.jpeg"/><Relationship Id="rId10"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solidFill>
            <a:srgbClr val="01014B"/>
          </a:solidFill>
          <a:ln>
            <a:solidFill>
              <a:srgbClr val="01014B"/>
            </a:solidFill>
          </a:ln>
        </p:spPr>
        <p:txBody>
          <a:bodyPr/>
          <a:lstStyle/>
          <a:p>
            <a:pPr algn="ctr"/>
            <a:r>
              <a:rPr lang="en-US" dirty="0">
                <a:solidFill>
                  <a:srgbClr val="FFFFFF"/>
                </a:solidFill>
              </a:rPr>
              <a:t>Hybrid Gas Electric Power </a:t>
            </a:r>
            <a:r>
              <a:rPr lang="en-US" dirty="0" smtClean="0">
                <a:solidFill>
                  <a:srgbClr val="FFFFFF"/>
                </a:solidFill>
              </a:rPr>
              <a:t>System for a Heavy Lift Drone</a:t>
            </a:r>
            <a:r>
              <a:rPr lang="en-US" dirty="0">
                <a:solidFill>
                  <a:schemeClr val="tx1"/>
                </a:solidFill>
              </a:rPr>
              <a:t/>
            </a:r>
            <a:br>
              <a:rPr lang="en-US" dirty="0">
                <a:solidFill>
                  <a:schemeClr val="tx1"/>
                </a:solidFill>
              </a:rPr>
            </a:br>
            <a:r>
              <a:rPr lang="en-US" dirty="0" smtClean="0">
                <a:solidFill>
                  <a:schemeClr val="tx1"/>
                </a:solidFill>
              </a:rPr>
              <a:t> </a:t>
            </a:r>
            <a:r>
              <a:rPr lang="en-US" dirty="0" smtClean="0"/>
              <a:t>Nigel Malaba </a:t>
            </a:r>
            <a:endParaRPr lang="en-US" sz="2200" b="0" dirty="0"/>
          </a:p>
        </p:txBody>
      </p:sp>
      <p:sp>
        <p:nvSpPr>
          <p:cNvPr id="20" name="Text Placeholder 19"/>
          <p:cNvSpPr>
            <a:spLocks noGrp="1"/>
          </p:cNvSpPr>
          <p:nvPr>
            <p:ph type="body" sz="quarter" idx="10"/>
          </p:nvPr>
        </p:nvSpPr>
        <p:spPr>
          <a:solidFill>
            <a:srgbClr val="01014B"/>
          </a:solidFill>
          <a:ln>
            <a:solidFill>
              <a:srgbClr val="01014B"/>
            </a:solidFill>
          </a:ln>
        </p:spPr>
        <p:txBody>
          <a:bodyPr vert="horz" lIns="67177" tIns="33589" rIns="67177" bIns="33589" rtlCol="0" anchor="ctr">
            <a:normAutofit/>
          </a:bodyPr>
          <a:lstStyle/>
          <a:p>
            <a:r>
              <a:rPr lang="en-US" dirty="0"/>
              <a:t>Motivation and Project Objectives</a:t>
            </a:r>
            <a:endParaRPr lang="en-US" dirty="0">
              <a:solidFill>
                <a:schemeClr val="tx1"/>
              </a:solidFill>
            </a:endParaRPr>
          </a:p>
        </p:txBody>
      </p:sp>
      <p:sp>
        <p:nvSpPr>
          <p:cNvPr id="21" name="Text Placeholder 20"/>
          <p:cNvSpPr>
            <a:spLocks noGrp="1"/>
          </p:cNvSpPr>
          <p:nvPr>
            <p:ph type="body" sz="quarter" idx="11"/>
          </p:nvPr>
        </p:nvSpPr>
        <p:spPr>
          <a:xfrm>
            <a:off x="298450" y="2819400"/>
            <a:ext cx="5919245" cy="1690698"/>
          </a:xfrm>
        </p:spPr>
        <p:txBody>
          <a:bodyPr vert="horz" lIns="67177" tIns="33589" rIns="67177" bIns="33589" rtlCol="0" anchor="t">
            <a:normAutofit/>
          </a:bodyPr>
          <a:lstStyle/>
          <a:p>
            <a:r>
              <a:rPr lang="en-US" dirty="0" smtClean="0"/>
              <a:t>This independent study is </a:t>
            </a:r>
            <a:r>
              <a:rPr lang="en-US" dirty="0"/>
              <a:t>part of an ongoing project to compete in the Shell Ocean Discovery X-Prize global competition, the aim of which is to find a more efficient way of producing high resolution bathymetric maps of the ocean floor. A semi-autonomous device must be built that can map 500 sq. km of the ocean floor at depths of 2000-4000 meters. It was decided that an 18 rotor, heavy-lift drone equipped with a synthetic aperture solar diving pod capable of collecting seafloor data  should be designed for the competition. To effectively function and complete such a task, the drone needs a lightweight, robust body, and a hybrid-gas electric power system, </a:t>
            </a:r>
            <a:r>
              <a:rPr lang="en-US" dirty="0" smtClean="0"/>
              <a:t>the focus of </a:t>
            </a:r>
            <a:r>
              <a:rPr lang="en-US" dirty="0" smtClean="0"/>
              <a:t>this</a:t>
            </a:r>
            <a:r>
              <a:rPr lang="en-US" dirty="0" smtClean="0"/>
              <a:t> </a:t>
            </a:r>
            <a:r>
              <a:rPr lang="en-US" dirty="0" smtClean="0"/>
              <a:t>project.</a:t>
            </a:r>
            <a:r>
              <a:rPr lang="en-US" dirty="0"/>
              <a:t> </a:t>
            </a:r>
            <a:endParaRPr lang="en-US" dirty="0">
              <a:solidFill>
                <a:srgbClr val="000000"/>
              </a:solidFill>
              <a:latin typeface="Calibri"/>
            </a:endParaRPr>
          </a:p>
        </p:txBody>
      </p:sp>
      <p:sp>
        <p:nvSpPr>
          <p:cNvPr id="22" name="Text Placeholder 21"/>
          <p:cNvSpPr>
            <a:spLocks noGrp="1"/>
          </p:cNvSpPr>
          <p:nvPr>
            <p:ph type="body" sz="quarter" idx="12"/>
          </p:nvPr>
        </p:nvSpPr>
        <p:spPr>
          <a:xfrm>
            <a:off x="295363" y="4286250"/>
            <a:ext cx="5949307" cy="533399"/>
          </a:xfrm>
          <a:solidFill>
            <a:srgbClr val="01014B"/>
          </a:solidFill>
          <a:ln>
            <a:solidFill>
              <a:srgbClr val="01014B"/>
            </a:solidFill>
          </a:ln>
        </p:spPr>
        <p:txBody>
          <a:bodyPr vert="horz" lIns="67177" tIns="33589" rIns="67177" bIns="33589" rtlCol="0" anchor="ctr">
            <a:normAutofit/>
          </a:bodyPr>
          <a:lstStyle/>
          <a:p>
            <a:r>
              <a:rPr lang="en-US"/>
              <a:t>Key Functional Requirements</a:t>
            </a:r>
          </a:p>
        </p:txBody>
      </p:sp>
      <p:sp>
        <p:nvSpPr>
          <p:cNvPr id="24" name="Text Placeholder 23"/>
          <p:cNvSpPr>
            <a:spLocks noGrp="1"/>
          </p:cNvSpPr>
          <p:nvPr>
            <p:ph type="body" sz="quarter" idx="13"/>
          </p:nvPr>
        </p:nvSpPr>
        <p:spPr>
          <a:xfrm>
            <a:off x="295275" y="4991100"/>
            <a:ext cx="5929661" cy="2271743"/>
          </a:xfrm>
          <a:prstGeom prst="rect">
            <a:avLst/>
          </a:prstGeom>
        </p:spPr>
        <p:txBody>
          <a:bodyPr vert="horz" lIns="67177" tIns="33589" rIns="67177" bIns="33589" rtlCol="0" anchor="t">
            <a:normAutofit lnSpcReduction="10000"/>
          </a:bodyPr>
          <a:lstStyle/>
          <a:p>
            <a:pPr marL="293893" indent="-293893">
              <a:buFont typeface="+mj-lt"/>
              <a:buAutoNum type="arabicPeriod"/>
            </a:pPr>
            <a:r>
              <a:rPr lang="en-US" dirty="0">
                <a:latin typeface="Calibri"/>
              </a:rPr>
              <a:t>Design </a:t>
            </a:r>
            <a:r>
              <a:rPr lang="en-US" dirty="0" smtClean="0">
                <a:latin typeface="Calibri"/>
              </a:rPr>
              <a:t>machine </a:t>
            </a:r>
            <a:r>
              <a:rPr lang="en-US" dirty="0">
                <a:latin typeface="Calibri"/>
              </a:rPr>
              <a:t>shafts and a coupling method for the motor-generator (MG) set capable of handling the large amount of torque generated.</a:t>
            </a:r>
            <a:endParaRPr lang="en-US" sz="1371" dirty="0">
              <a:latin typeface="Calibri"/>
            </a:endParaRPr>
          </a:p>
          <a:p>
            <a:pPr marL="293893" indent="-293893">
              <a:buFont typeface="+mj-lt"/>
              <a:buAutoNum type="arabicPeriod"/>
            </a:pPr>
            <a:r>
              <a:rPr lang="en-US" dirty="0">
                <a:latin typeface="Calibri"/>
              </a:rPr>
              <a:t>Build a frame and mounting system for the MG set that is sturdy, lightweight and mountable onto the body in the appropriate geometries for flight. </a:t>
            </a:r>
            <a:endParaRPr lang="en-US" sz="1371" dirty="0">
              <a:latin typeface="Calibri"/>
            </a:endParaRPr>
          </a:p>
          <a:p>
            <a:pPr marL="293893" indent="-293893">
              <a:buFont typeface="+mj-lt"/>
              <a:buAutoNum type="arabicPeriod"/>
            </a:pPr>
            <a:r>
              <a:rPr lang="en-US" dirty="0">
                <a:latin typeface="Calibri"/>
              </a:rPr>
              <a:t>Perform Finite Element Analysis (FEA) on the MG set frame to ensure it can handle the stresses of running the set. </a:t>
            </a:r>
            <a:endParaRPr lang="en-US" sz="1371" dirty="0">
              <a:latin typeface="Calibri"/>
            </a:endParaRPr>
          </a:p>
          <a:p>
            <a:pPr marL="293893" indent="-293893">
              <a:buFont typeface="+mj-lt"/>
              <a:buAutoNum type="arabicPeriod"/>
            </a:pPr>
            <a:r>
              <a:rPr lang="en-US" dirty="0">
                <a:latin typeface="Calibri"/>
              </a:rPr>
              <a:t>Test the output of the power system at varying </a:t>
            </a:r>
            <a:r>
              <a:rPr lang="en-US" dirty="0" smtClean="0">
                <a:latin typeface="Calibri"/>
              </a:rPr>
              <a:t>loads</a:t>
            </a:r>
            <a:endParaRPr lang="en-US" dirty="0">
              <a:latin typeface="Calibri"/>
            </a:endParaRPr>
          </a:p>
          <a:p>
            <a:pPr marL="293893" indent="-293893">
              <a:buFont typeface="+mj-lt"/>
              <a:buAutoNum type="arabicPeriod"/>
            </a:pPr>
            <a:r>
              <a:rPr lang="en-US" dirty="0">
                <a:latin typeface="Calibri"/>
              </a:rPr>
              <a:t>Design an alternative frame design in order to accommodate all required components, allow symmetrically balanced loading, and sufficient structural strength to endure a crash landing situation. </a:t>
            </a:r>
            <a:endParaRPr lang="en-US" dirty="0" smtClean="0">
              <a:latin typeface="Calibri"/>
            </a:endParaRPr>
          </a:p>
          <a:p>
            <a:pPr marL="293893" indent="-293893">
              <a:buFont typeface="+mj-lt"/>
              <a:buAutoNum type="arabicPeriod"/>
            </a:pPr>
            <a:r>
              <a:rPr lang="en-US" dirty="0" smtClean="0">
                <a:latin typeface="Calibri"/>
              </a:rPr>
              <a:t>Reduce the speed of the motor such that the torque does not break apart the coupling of the MG set. </a:t>
            </a:r>
            <a:endParaRPr lang="en-US" dirty="0">
              <a:latin typeface="Calibri"/>
            </a:endParaRPr>
          </a:p>
        </p:txBody>
      </p:sp>
      <p:sp>
        <p:nvSpPr>
          <p:cNvPr id="62" name="Text Placeholder 61"/>
          <p:cNvSpPr>
            <a:spLocks noGrp="1"/>
          </p:cNvSpPr>
          <p:nvPr>
            <p:ph type="body" sz="quarter" idx="15"/>
          </p:nvPr>
        </p:nvSpPr>
        <p:spPr>
          <a:xfrm>
            <a:off x="304891" y="7962900"/>
            <a:ext cx="6018213" cy="2043473"/>
          </a:xfrm>
        </p:spPr>
        <p:txBody>
          <a:bodyPr vert="horz" lIns="67177" tIns="33589" rIns="67177" bIns="33589" rtlCol="0" anchor="t">
            <a:normAutofit/>
          </a:bodyPr>
          <a:lstStyle/>
          <a:p>
            <a:r>
              <a:rPr lang="en-US" dirty="0">
                <a:solidFill>
                  <a:srgbClr val="000000"/>
                </a:solidFill>
              </a:rPr>
              <a:t>The hybrid power system consists primarily of brushless DC motor/generator coupled to a DLE-60 twin cylinder engine, both of which are mounted to a frame of</a:t>
            </a:r>
            <a:r>
              <a:rPr lang="en-US" dirty="0">
                <a:solidFill>
                  <a:srgbClr val="FF0000"/>
                </a:solidFill>
              </a:rPr>
              <a:t> </a:t>
            </a:r>
            <a:r>
              <a:rPr lang="en-US" dirty="0">
                <a:solidFill>
                  <a:srgbClr val="000000"/>
                </a:solidFill>
              </a:rPr>
              <a:t>6061 Aluminum.</a:t>
            </a:r>
            <a:r>
              <a:rPr lang="en-US" dirty="0">
                <a:solidFill>
                  <a:srgbClr val="FF0000"/>
                </a:solidFill>
              </a:rPr>
              <a:t> </a:t>
            </a:r>
            <a:r>
              <a:rPr lang="en-US" dirty="0">
                <a:solidFill>
                  <a:srgbClr val="000000"/>
                </a:solidFill>
              </a:rPr>
              <a:t>Two 22.4 V, 4500 mA H lithium potassium (</a:t>
            </a:r>
            <a:r>
              <a:rPr lang="en-US" dirty="0" err="1">
                <a:solidFill>
                  <a:srgbClr val="000000"/>
                </a:solidFill>
              </a:rPr>
              <a:t>LiPo</a:t>
            </a:r>
            <a:r>
              <a:rPr lang="en-US" dirty="0">
                <a:solidFill>
                  <a:srgbClr val="000000"/>
                </a:solidFill>
              </a:rPr>
              <a:t>) batteries are used to start the motor and run the engine. The power generated flows through a rectifier circuit and charges one </a:t>
            </a:r>
            <a:r>
              <a:rPr lang="en-US" dirty="0" err="1">
                <a:solidFill>
                  <a:srgbClr val="000000"/>
                </a:solidFill>
              </a:rPr>
              <a:t>LiPo</a:t>
            </a:r>
            <a:r>
              <a:rPr lang="en-US" dirty="0">
                <a:solidFill>
                  <a:srgbClr val="000000"/>
                </a:solidFill>
              </a:rPr>
              <a:t> battery. A full schematic of the components is shown below. </a:t>
            </a:r>
            <a:endParaRPr lang="en-US" dirty="0" smtClean="0">
              <a:solidFill>
                <a:srgbClr val="000000"/>
              </a:solidFill>
              <a:latin typeface="Calibri"/>
            </a:endParaRPr>
          </a:p>
          <a:p>
            <a:r>
              <a:rPr lang="en-ZW" dirty="0"/>
              <a:t>The design for the power system employs a gas engine coupled to a DC motor, and a significant amount of torque is </a:t>
            </a:r>
            <a:r>
              <a:rPr lang="en-ZW" dirty="0" smtClean="0"/>
              <a:t>generated. Arduino code </a:t>
            </a:r>
            <a:r>
              <a:rPr lang="en-ZW" dirty="0" smtClean="0"/>
              <a:t>was used to program the power system by sending </a:t>
            </a:r>
            <a:r>
              <a:rPr lang="en-ZW" dirty="0" smtClean="0"/>
              <a:t>PWM impulses to the ESC which then </a:t>
            </a:r>
            <a:r>
              <a:rPr lang="en-ZW" dirty="0" smtClean="0"/>
              <a:t>controlled </a:t>
            </a:r>
            <a:r>
              <a:rPr lang="en-ZW" dirty="0" smtClean="0"/>
              <a:t>the speed of the motor as well as </a:t>
            </a:r>
            <a:r>
              <a:rPr lang="en-ZW" dirty="0" smtClean="0"/>
              <a:t>started </a:t>
            </a:r>
            <a:r>
              <a:rPr lang="en-ZW" dirty="0" smtClean="0"/>
              <a:t>the engine by regulating the throttle/choke valves. </a:t>
            </a:r>
          </a:p>
          <a:p>
            <a:endParaRPr lang="en-US" dirty="0">
              <a:latin typeface="Calibri"/>
            </a:endParaRPr>
          </a:p>
          <a:p>
            <a:endParaRPr lang="en-US" dirty="0">
              <a:solidFill>
                <a:srgbClr val="FF0000"/>
              </a:solidFill>
            </a:endParaRPr>
          </a:p>
        </p:txBody>
      </p:sp>
      <p:sp>
        <p:nvSpPr>
          <p:cNvPr id="64" name="Text Placeholder 63"/>
          <p:cNvSpPr>
            <a:spLocks noGrp="1"/>
          </p:cNvSpPr>
          <p:nvPr>
            <p:ph type="body" sz="quarter" idx="17"/>
          </p:nvPr>
        </p:nvSpPr>
        <p:spPr>
          <a:xfrm>
            <a:off x="12954000" y="14958244"/>
            <a:ext cx="5943600" cy="1196156"/>
          </a:xfrm>
        </p:spPr>
        <p:txBody>
          <a:bodyPr/>
          <a:lstStyle/>
          <a:p>
            <a:r>
              <a:rPr lang="en-US" dirty="0">
                <a:hlinkClick r:id="rId3"/>
              </a:rPr>
              <a:t>https://docs.google.com/document/d/1wcFQonSCTwOSvjcp4_RewytC23nD_s9eHOoJ1f-UhME/edit</a:t>
            </a:r>
            <a:r>
              <a:rPr lang="en-US" dirty="0" smtClean="0">
                <a:hlinkClick r:id="rId3"/>
              </a:rPr>
              <a:t>#</a:t>
            </a:r>
            <a:endParaRPr lang="en-US" dirty="0" smtClean="0"/>
          </a:p>
          <a:p>
            <a:endParaRPr lang="en-US" dirty="0"/>
          </a:p>
        </p:txBody>
      </p:sp>
      <p:sp>
        <p:nvSpPr>
          <p:cNvPr id="28" name="Text Placeholder 27"/>
          <p:cNvSpPr>
            <a:spLocks noGrp="1"/>
          </p:cNvSpPr>
          <p:nvPr>
            <p:ph type="body" sz="quarter" idx="18"/>
          </p:nvPr>
        </p:nvSpPr>
        <p:spPr>
          <a:xfrm>
            <a:off x="12954000" y="2133600"/>
            <a:ext cx="5943600" cy="514463"/>
          </a:xfrm>
          <a:solidFill>
            <a:srgbClr val="01014B"/>
          </a:solidFill>
          <a:ln>
            <a:solidFill>
              <a:srgbClr val="01014B"/>
            </a:solidFill>
          </a:ln>
        </p:spPr>
        <p:txBody>
          <a:bodyPr vert="horz" lIns="67177" tIns="33589" rIns="67177" bIns="33589" rtlCol="0" anchor="ctr">
            <a:normAutofit/>
          </a:bodyPr>
          <a:lstStyle/>
          <a:p>
            <a:r>
              <a:rPr lang="en-US" dirty="0" smtClean="0"/>
              <a:t>Individual Contribution </a:t>
            </a:r>
            <a:endParaRPr lang="en-US" dirty="0"/>
          </a:p>
        </p:txBody>
      </p:sp>
      <p:sp>
        <p:nvSpPr>
          <p:cNvPr id="29" name="Text Placeholder 28"/>
          <p:cNvSpPr>
            <a:spLocks noGrp="1"/>
          </p:cNvSpPr>
          <p:nvPr>
            <p:ph type="body" sz="quarter" idx="19"/>
          </p:nvPr>
        </p:nvSpPr>
        <p:spPr>
          <a:xfrm>
            <a:off x="12957175" y="2607532"/>
            <a:ext cx="6029325" cy="4688153"/>
          </a:xfrm>
        </p:spPr>
        <p:txBody>
          <a:bodyPr vert="horz" lIns="67177" tIns="33589" rIns="67177" bIns="33589" rtlCol="0" anchor="t">
            <a:noAutofit/>
          </a:bodyPr>
          <a:lstStyle/>
          <a:p>
            <a:r>
              <a:rPr lang="en-US" b="1" dirty="0" smtClean="0">
                <a:solidFill>
                  <a:srgbClr val="000000"/>
                </a:solidFill>
                <a:latin typeface="Calibri"/>
              </a:rPr>
              <a:t>Adjusted the Arduino code that controls the  motor speed so as to slow down the motor: </a:t>
            </a:r>
            <a:r>
              <a:rPr lang="en-US" dirty="0" smtClean="0">
                <a:solidFill>
                  <a:srgbClr val="000000"/>
                </a:solidFill>
                <a:latin typeface="Calibri"/>
              </a:rPr>
              <a:t>The motor was spinning too fast. This resulted in the MG set coupling coming apart each time we ran it. It was necessary that I adjust the code so that it sends a lower PWM to the ESC at each phase. I made it rotate up to less than the maximum speed possible. </a:t>
            </a:r>
            <a:endParaRPr lang="en-US" dirty="0">
              <a:solidFill>
                <a:srgbClr val="000000"/>
              </a:solidFill>
              <a:latin typeface="Calibri"/>
            </a:endParaRPr>
          </a:p>
          <a:p>
            <a:r>
              <a:rPr lang="en-US" b="1" dirty="0" smtClean="0">
                <a:solidFill>
                  <a:srgbClr val="000000"/>
                </a:solidFill>
                <a:latin typeface="Calibri"/>
              </a:rPr>
              <a:t>Soldered new battery connections to supply a 44V power supply to start the motor: </a:t>
            </a:r>
            <a:r>
              <a:rPr lang="en-US" dirty="0" smtClean="0">
                <a:solidFill>
                  <a:srgbClr val="000000"/>
                </a:solidFill>
                <a:latin typeface="Calibri"/>
              </a:rPr>
              <a:t>I had a setback in which I shorted the circuit once resulting in the LIPO batteries blowing up. After this incident, it was essential that I solder new battery connections for the new batteries which would then provide power to start the motor to start. </a:t>
            </a:r>
          </a:p>
          <a:p>
            <a:r>
              <a:rPr lang="en-US" b="1" dirty="0" smtClean="0">
                <a:solidFill>
                  <a:srgbClr val="000000"/>
                </a:solidFill>
                <a:latin typeface="Calibri"/>
              </a:rPr>
              <a:t>Troubleshoot and replaced all electrical components as needed  including the electric motor</a:t>
            </a:r>
            <a:r>
              <a:rPr lang="en-US" dirty="0" smtClean="0">
                <a:solidFill>
                  <a:srgbClr val="000000"/>
                </a:solidFill>
                <a:latin typeface="Calibri"/>
              </a:rPr>
              <a:t>: It was concluded that the motor we were using could have been damaged therefore I </a:t>
            </a:r>
            <a:r>
              <a:rPr lang="en-US" dirty="0" smtClean="0">
                <a:solidFill>
                  <a:srgbClr val="000000"/>
                </a:solidFill>
                <a:latin typeface="Calibri"/>
              </a:rPr>
              <a:t>soldered connections for </a:t>
            </a:r>
            <a:r>
              <a:rPr lang="en-US" dirty="0" smtClean="0">
                <a:solidFill>
                  <a:srgbClr val="000000"/>
                </a:solidFill>
                <a:latin typeface="Calibri"/>
              </a:rPr>
              <a:t>a new motor which was then used on the final system design. However this was not the problem, so a continuity test was conducted on all  the electrical connections. The results of the continuity test showed that one of the wires connected to the Arduino board was shorted and this was replaced, resulting in the system running smoothly  </a:t>
            </a:r>
          </a:p>
          <a:p>
            <a:r>
              <a:rPr lang="en-US" b="1" dirty="0" smtClean="0">
                <a:solidFill>
                  <a:srgbClr val="000000"/>
                </a:solidFill>
                <a:latin typeface="Calibri"/>
              </a:rPr>
              <a:t>Connected the load resistance consisting of heating elements to the system</a:t>
            </a:r>
            <a:r>
              <a:rPr lang="en-US" dirty="0" smtClean="0">
                <a:solidFill>
                  <a:srgbClr val="000000"/>
                </a:solidFill>
                <a:latin typeface="Calibri"/>
              </a:rPr>
              <a:t>: 4 heating elements were purchased which were connected to the ends of the rectifier circuit as a load. The </a:t>
            </a:r>
            <a:r>
              <a:rPr lang="en-US" smtClean="0">
                <a:solidFill>
                  <a:srgbClr val="000000"/>
                </a:solidFill>
                <a:latin typeface="Calibri"/>
              </a:rPr>
              <a:t>resistors </a:t>
            </a:r>
            <a:r>
              <a:rPr lang="en-US" smtClean="0">
                <a:solidFill>
                  <a:srgbClr val="000000"/>
                </a:solidFill>
                <a:latin typeface="Calibri"/>
              </a:rPr>
              <a:t>enabled </a:t>
            </a:r>
            <a:r>
              <a:rPr lang="en-US" dirty="0" smtClean="0">
                <a:solidFill>
                  <a:srgbClr val="000000"/>
                </a:solidFill>
                <a:latin typeface="Calibri"/>
              </a:rPr>
              <a:t>the output power of the system to be measured; by connecting the large resistance to the rectifier ends, the voltage drop across the resistors was measured using a voltage reader from which the current could be calculated</a:t>
            </a:r>
            <a:r>
              <a:rPr lang="en-US" dirty="0">
                <a:solidFill>
                  <a:srgbClr val="000000"/>
                </a:solidFill>
              </a:rPr>
              <a:t>. </a:t>
            </a:r>
            <a:r>
              <a:rPr lang="en-US" dirty="0" smtClean="0">
                <a:solidFill>
                  <a:srgbClr val="000000"/>
                </a:solidFill>
              </a:rPr>
              <a:t>Overall, </a:t>
            </a:r>
            <a:r>
              <a:rPr lang="en-US" dirty="0">
                <a:solidFill>
                  <a:srgbClr val="000000"/>
                </a:solidFill>
              </a:rPr>
              <a:t>I worked with the team to ensure that the engine is running, as well as that it is generating enough torque to spin the motor.</a:t>
            </a:r>
            <a:endParaRPr lang="en-US" dirty="0" smtClean="0">
              <a:solidFill>
                <a:srgbClr val="000000"/>
              </a:solidFill>
              <a:latin typeface="Calibri"/>
            </a:endParaRPr>
          </a:p>
          <a:p>
            <a:r>
              <a:rPr lang="en-US" dirty="0" smtClean="0">
                <a:solidFill>
                  <a:srgbClr val="000000"/>
                </a:solidFill>
                <a:latin typeface="Calibri"/>
              </a:rPr>
              <a:t>Worked with the other group members to redesign the major components of the power system such as the frame so that the engine runs smoothly</a:t>
            </a:r>
            <a:endParaRPr lang="en-US" dirty="0">
              <a:solidFill>
                <a:srgbClr val="000000"/>
              </a:solidFill>
              <a:latin typeface="Calibri"/>
            </a:endParaRPr>
          </a:p>
        </p:txBody>
      </p:sp>
      <p:sp>
        <p:nvSpPr>
          <p:cNvPr id="30" name="Text Placeholder 29"/>
          <p:cNvSpPr>
            <a:spLocks noGrp="1"/>
          </p:cNvSpPr>
          <p:nvPr>
            <p:ph type="body" sz="quarter" idx="20"/>
          </p:nvPr>
        </p:nvSpPr>
        <p:spPr>
          <a:xfrm>
            <a:off x="12816737" y="14301057"/>
            <a:ext cx="5943600" cy="533400"/>
          </a:xfrm>
          <a:solidFill>
            <a:srgbClr val="01014B"/>
          </a:solidFill>
          <a:ln>
            <a:solidFill>
              <a:srgbClr val="01014B"/>
            </a:solidFill>
          </a:ln>
        </p:spPr>
        <p:txBody>
          <a:bodyPr vert="horz" lIns="67177" tIns="33589" rIns="67177" bIns="33589" rtlCol="0" anchor="ctr">
            <a:normAutofit/>
          </a:bodyPr>
          <a:lstStyle/>
          <a:p>
            <a:endParaRPr lang="en-US" dirty="0"/>
          </a:p>
        </p:txBody>
      </p:sp>
      <p:sp>
        <p:nvSpPr>
          <p:cNvPr id="31" name="Text Placeholder 30"/>
          <p:cNvSpPr>
            <a:spLocks noGrp="1"/>
          </p:cNvSpPr>
          <p:nvPr>
            <p:ph type="body" sz="quarter" idx="21"/>
          </p:nvPr>
        </p:nvSpPr>
        <p:spPr>
          <a:xfrm>
            <a:off x="6631370" y="6115050"/>
            <a:ext cx="5942012" cy="4494271"/>
          </a:xfrm>
        </p:spPr>
        <p:txBody>
          <a:bodyPr>
            <a:normAutofit/>
          </a:bodyPr>
          <a:lstStyle/>
          <a:p>
            <a:r>
              <a:rPr lang="en-US" dirty="0" smtClean="0"/>
              <a:t>The ESC shown on the circuit diagram to the left takes Pulse Width Modulation input. </a:t>
            </a:r>
            <a:r>
              <a:rPr lang="en-US" dirty="0"/>
              <a:t>The </a:t>
            </a:r>
            <a:r>
              <a:rPr lang="en-US" dirty="0" smtClean="0"/>
              <a:t>speed of the motor </a:t>
            </a:r>
            <a:r>
              <a:rPr lang="en-US" dirty="0"/>
              <a:t>is programmed purely as a function of the duty </a:t>
            </a:r>
            <a:r>
              <a:rPr lang="en-US" dirty="0" smtClean="0"/>
              <a:t>cycle. The higher the duty cycle, the higher the speed of the electric motor. The maximum speed used on the code maps to 2 milliseconds or 2000 microseconds. In the start up sequence, the motor is programmed to start at 1000ms and slowly ramps up to 1200ms. This is sufficient speed to spin the motor at the same time not providing too much torque to disassemble the shaft. There </a:t>
            </a:r>
            <a:r>
              <a:rPr lang="en-US" dirty="0" smtClean="0"/>
              <a:t>are 4 </a:t>
            </a:r>
            <a:r>
              <a:rPr lang="en-US" dirty="0" smtClean="0"/>
              <a:t>phases to which the speed goes up to, with phase 1 being the lowest speed. The amount of time spent on a particular speed was determined by the delay which was mainly 1500, an equivalent of 5 seconds. Therefore the motor ran for 20seconds </a:t>
            </a:r>
            <a:r>
              <a:rPr lang="en-US" dirty="0" smtClean="0"/>
              <a:t>before acting </a:t>
            </a:r>
            <a:r>
              <a:rPr lang="en-US" dirty="0" smtClean="0"/>
              <a:t>as a generator. In order to check that the ESC was working, an oscilloscope was used to check the square wave generated by the Arduino. </a:t>
            </a:r>
          </a:p>
          <a:p>
            <a:r>
              <a:rPr lang="en-US" dirty="0" smtClean="0"/>
              <a:t>A better method of controlling the speed of the motor involved calling the mapping function called writemicroseconds() that does all the calculations. The function receives an input percentage from 0 to 100 and calculates the pulse length which is then sent directly to the ESC. This is more efficient because it does not involve estimation of the PWM values. </a:t>
            </a:r>
          </a:p>
          <a:p>
            <a:r>
              <a:rPr lang="en-US" dirty="0" smtClean="0"/>
              <a:t>The code was run by verifying, compiling  and opening the serial monitor from which printed values of the exact PWM and phase sent to the ESC were displayed The other parts of the code involve calibrating the movement of the throttle/choke servos by finding the pulse lengths/angular positions that correspond to the throttle and choke valves being fully open or closed. </a:t>
            </a:r>
          </a:p>
          <a:p>
            <a:endParaRPr lang="en-US" dirty="0" smtClean="0"/>
          </a:p>
          <a:p>
            <a:endParaRPr lang="en-US" dirty="0"/>
          </a:p>
          <a:p>
            <a:endParaRPr lang="en-US" dirty="0"/>
          </a:p>
          <a:p>
            <a:endParaRPr lang="en-US" dirty="0"/>
          </a:p>
        </p:txBody>
      </p:sp>
      <p:sp>
        <p:nvSpPr>
          <p:cNvPr id="2" name="TextBox 14"/>
          <p:cNvSpPr txBox="1"/>
          <p:nvPr/>
        </p:nvSpPr>
        <p:spPr>
          <a:xfrm>
            <a:off x="6627813" y="2762997"/>
            <a:ext cx="5943600" cy="2577353"/>
          </a:xfrm>
          <a:prstGeom prst="rect">
            <a:avLst/>
          </a:prstGeom>
        </p:spPr>
        <p:txBody>
          <a:bodyPr wrap="square" rtlCol="0" anchor="t">
            <a:spAutoFit/>
          </a:bodyPr>
          <a:lstStyle/>
          <a:p>
            <a:pPr marL="244911" indent="-244911">
              <a:buFont typeface="Arial" panose="020B0604020202020204" pitchFamily="34" charset="0"/>
              <a:buChar char="•"/>
            </a:pPr>
            <a:r>
              <a:rPr lang="en-US" sz="1200" dirty="0"/>
              <a:t>The primary considerations for designing the drone from a structural standpoint include: weight, durability, structural stability, and load capacity. </a:t>
            </a:r>
          </a:p>
          <a:p>
            <a:pPr marL="244911" indent="-244911">
              <a:buFont typeface="Arial" panose="020B0604020202020204" pitchFamily="34" charset="0"/>
              <a:buChar char="•"/>
            </a:pPr>
            <a:r>
              <a:rPr lang="en-US" sz="1200" dirty="0"/>
              <a:t>The drone must also be symmetrically loaded and be able to withstand potential unforeseen disruptions. </a:t>
            </a:r>
          </a:p>
          <a:p>
            <a:pPr marL="244911" indent="-244911">
              <a:buFont typeface="Arial" panose="020B0604020202020204" pitchFamily="34" charset="0"/>
              <a:buChar char="•"/>
            </a:pPr>
            <a:r>
              <a:rPr lang="en-US" sz="1200" dirty="0"/>
              <a:t>Due to its relatively low weight and high durability, carbon fiber tubing was used for the main body of the drone. 3D printed ABS plastic parts were used for the joints in order to allow </a:t>
            </a:r>
            <a:r>
              <a:rPr lang="en-US" sz="1200" dirty="0" smtClean="0"/>
              <a:t>replicability </a:t>
            </a:r>
            <a:r>
              <a:rPr lang="en-US" sz="1200" dirty="0"/>
              <a:t>and a lightweight strong design. </a:t>
            </a:r>
          </a:p>
          <a:p>
            <a:pPr marL="244911" indent="-244911">
              <a:buFont typeface="Arial" panose="020B0604020202020204" pitchFamily="34" charset="0"/>
              <a:buChar char="•"/>
            </a:pPr>
            <a:r>
              <a:rPr lang="en-US" sz="1200" dirty="0"/>
              <a:t>The upper portion of the drone was chosen to be a hexagram frame and the bottom portion was designed with three triangular legs, which utilize the structural benefits that triangular geometries offer. Please refer to isometric view to the right for a </a:t>
            </a:r>
            <a:r>
              <a:rPr lang="en-US" sz="1200" dirty="0" err="1"/>
              <a:t>SolidWorks</a:t>
            </a:r>
            <a:r>
              <a:rPr lang="en-US" sz="1200" dirty="0"/>
              <a:t> rendering of the drone body. </a:t>
            </a:r>
          </a:p>
          <a:p>
            <a:pPr marL="244911" indent="-244911">
              <a:buFont typeface="Arial" panose="020B0604020202020204" pitchFamily="34" charset="0"/>
              <a:buChar char="•"/>
            </a:pPr>
            <a:r>
              <a:rPr lang="en-US" sz="1200" dirty="0"/>
              <a:t>These legs also allow for additional components such as the hybrid power system to be attached and symmetrically loaded. </a:t>
            </a:r>
          </a:p>
        </p:txBody>
      </p:sp>
      <p:pic>
        <p:nvPicPr>
          <p:cNvPr id="10" name="Picture 77"/>
          <p:cNvPicPr>
            <a:picLocks noChangeAspect="1"/>
          </p:cNvPicPr>
          <p:nvPr/>
        </p:nvPicPr>
        <p:blipFill>
          <a:blip r:embed="rId4" cstate="print">
            <a:biLevel thresh="75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502168" y="552959"/>
            <a:ext cx="1382475" cy="1174818"/>
          </a:xfrm>
          <a:prstGeom prst="rect">
            <a:avLst/>
          </a:prstGeom>
        </p:spPr>
      </p:pic>
      <p:pic>
        <p:nvPicPr>
          <p:cNvPr id="12" name="Picture 7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131037" y="929477"/>
            <a:ext cx="1522871" cy="403077"/>
          </a:xfrm>
          <a:prstGeom prst="rect">
            <a:avLst/>
          </a:prstGeom>
        </p:spPr>
      </p:pic>
      <p:sp>
        <p:nvSpPr>
          <p:cNvPr id="81" name="Rectangle 80"/>
          <p:cNvSpPr/>
          <p:nvPr/>
        </p:nvSpPr>
        <p:spPr>
          <a:xfrm>
            <a:off x="15233596" y="16181294"/>
            <a:ext cx="1260182" cy="251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23"/>
          <p:cNvSpPr txBox="1">
            <a:spLocks/>
          </p:cNvSpPr>
          <p:nvPr/>
        </p:nvSpPr>
        <p:spPr>
          <a:xfrm>
            <a:off x="6631370" y="5429250"/>
            <a:ext cx="5941740" cy="533400"/>
          </a:xfrm>
          <a:prstGeom prst="rect">
            <a:avLst/>
          </a:prstGeom>
          <a:solidFill>
            <a:srgbClr val="01014B"/>
          </a:solidFill>
          <a:ln>
            <a:solidFill>
              <a:srgbClr val="01014B"/>
            </a:solidFill>
          </a:ln>
        </p:spPr>
        <p:txBody>
          <a:bodyPr vert="horz" lIns="67177" tIns="33589" rIns="67177" bIns="33589" rtlCol="0" anchor="ctr">
            <a:normAutofit/>
          </a:bodyPr>
          <a:lstStyle>
            <a:lvl1pPr marL="0" indent="0" algn="l" defTabSz="1645920" rtl="0" eaLnBrk="1" latinLnBrk="0" hangingPunct="1">
              <a:lnSpc>
                <a:spcPct val="90000"/>
              </a:lnSpc>
              <a:spcBef>
                <a:spcPts val="1800"/>
              </a:spcBef>
              <a:buFont typeface="Arial" panose="020B0604020202020204" pitchFamily="34" charset="0"/>
              <a:buNone/>
              <a:defRPr sz="2100" b="1" kern="1200" baseline="0">
                <a:solidFill>
                  <a:schemeClr val="bg1"/>
                </a:solidFill>
                <a:latin typeface="Arial"/>
                <a:ea typeface="+mn-ea"/>
                <a:cs typeface="Arial"/>
              </a:defRPr>
            </a:lvl1pPr>
            <a:lvl2pPr marL="1234440" indent="-411480" algn="l" defTabSz="1645920" rtl="0" eaLnBrk="1" latinLnBrk="0" hangingPunct="1">
              <a:lnSpc>
                <a:spcPct val="90000"/>
              </a:lnSpc>
              <a:spcBef>
                <a:spcPts val="900"/>
              </a:spcBef>
              <a:buFont typeface="Arial" panose="020B0604020202020204" pitchFamily="34" charset="0"/>
              <a:buChar char="•"/>
              <a:defRPr sz="4320" kern="1200">
                <a:solidFill>
                  <a:schemeClr val="tx1"/>
                </a:solidFill>
                <a:latin typeface="+mn-lt"/>
                <a:ea typeface="+mn-ea"/>
                <a:cs typeface="+mn-cs"/>
              </a:defRPr>
            </a:lvl2pPr>
            <a:lvl3pPr marL="2057400" indent="-411480" algn="l" defTabSz="1645920" rtl="0" eaLnBrk="1" latinLnBrk="0" hangingPunct="1">
              <a:lnSpc>
                <a:spcPct val="90000"/>
              </a:lnSpc>
              <a:spcBef>
                <a:spcPts val="900"/>
              </a:spcBef>
              <a:buFont typeface="Arial" panose="020B0604020202020204" pitchFamily="34" charset="0"/>
              <a:buChar char="•"/>
              <a:defRPr sz="3600" kern="1200">
                <a:solidFill>
                  <a:schemeClr val="tx1"/>
                </a:solidFill>
                <a:latin typeface="+mn-lt"/>
                <a:ea typeface="+mn-ea"/>
                <a:cs typeface="+mn-cs"/>
              </a:defRPr>
            </a:lvl3pPr>
            <a:lvl4pPr marL="28803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4pPr>
            <a:lvl5pPr marL="370332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5pPr>
            <a:lvl6pPr marL="452628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9pPr>
          </a:lstStyle>
          <a:p>
            <a:r>
              <a:rPr lang="en-US" sz="1800" dirty="0" smtClean="0"/>
              <a:t>Software </a:t>
            </a:r>
            <a:endParaRPr lang="en-US" dirty="0">
              <a:solidFill>
                <a:schemeClr val="tx1"/>
              </a:solidFill>
            </a:endParaRPr>
          </a:p>
        </p:txBody>
      </p:sp>
      <p:pic>
        <p:nvPicPr>
          <p:cNvPr id="4" name="Picture 5" descr="Hybrid Power Schematic.png"/>
          <p:cNvPicPr>
            <a:picLocks noChangeAspect="1"/>
          </p:cNvPicPr>
          <p:nvPr/>
        </p:nvPicPr>
        <p:blipFill>
          <a:blip r:embed="rId7"/>
          <a:stretch>
            <a:fillRect/>
          </a:stretch>
        </p:blipFill>
        <p:spPr>
          <a:xfrm>
            <a:off x="461820" y="9865257"/>
            <a:ext cx="5054359" cy="3053227"/>
          </a:xfrm>
          <a:prstGeom prst="rect">
            <a:avLst/>
          </a:prstGeom>
        </p:spPr>
      </p:pic>
      <p:sp>
        <p:nvSpPr>
          <p:cNvPr id="27" name="Text Placeholder 19"/>
          <p:cNvSpPr>
            <a:spLocks noGrp="1"/>
          </p:cNvSpPr>
          <p:nvPr>
            <p:ph type="body" sz="quarter" idx="10"/>
          </p:nvPr>
        </p:nvSpPr>
        <p:spPr>
          <a:xfrm>
            <a:off x="6627248" y="2133600"/>
            <a:ext cx="5943600" cy="533400"/>
          </a:xfrm>
          <a:solidFill>
            <a:srgbClr val="01014B"/>
          </a:solidFill>
          <a:ln>
            <a:solidFill>
              <a:srgbClr val="01014B"/>
            </a:solidFill>
          </a:ln>
        </p:spPr>
        <p:txBody>
          <a:bodyPr vert="horz" lIns="67177" tIns="33589" rIns="67177" bIns="33589" rtlCol="0" anchor="ctr">
            <a:normAutofit/>
          </a:bodyPr>
          <a:lstStyle/>
          <a:p>
            <a:r>
              <a:rPr lang="en-US"/>
              <a:t>Drone Body Design</a:t>
            </a:r>
            <a:endParaRPr lang="en-US">
              <a:solidFill>
                <a:schemeClr val="tx1"/>
              </a:solidFill>
            </a:endParaRPr>
          </a:p>
        </p:txBody>
      </p:sp>
      <p:sp>
        <p:nvSpPr>
          <p:cNvPr id="32" name="Text Placeholder 21"/>
          <p:cNvSpPr>
            <a:spLocks noGrp="1"/>
          </p:cNvSpPr>
          <p:nvPr>
            <p:ph type="body" sz="quarter" idx="12"/>
          </p:nvPr>
        </p:nvSpPr>
        <p:spPr>
          <a:xfrm>
            <a:off x="295363" y="7315200"/>
            <a:ext cx="5949307" cy="533399"/>
          </a:xfrm>
          <a:solidFill>
            <a:srgbClr val="01014B"/>
          </a:solidFill>
          <a:ln>
            <a:solidFill>
              <a:srgbClr val="01014B"/>
            </a:solidFill>
          </a:ln>
        </p:spPr>
        <p:txBody>
          <a:bodyPr vert="horz" lIns="67177" tIns="33589" rIns="67177" bIns="33589" rtlCol="0" anchor="ctr">
            <a:normAutofit/>
          </a:bodyPr>
          <a:lstStyle/>
          <a:p>
            <a:r>
              <a:rPr lang="en-US"/>
              <a:t>Hybrid Power System Design</a:t>
            </a:r>
            <a:endParaRPr lang="en-US">
              <a:solidFill>
                <a:schemeClr val="tx1"/>
              </a:solidFill>
            </a:endParaRPr>
          </a:p>
        </p:txBody>
      </p:sp>
      <p:pic>
        <p:nvPicPr>
          <p:cNvPr id="3" name="Picture 2"/>
          <p:cNvPicPr>
            <a:picLocks noChangeAspect="1"/>
          </p:cNvPicPr>
          <p:nvPr/>
        </p:nvPicPr>
        <p:blipFill>
          <a:blip r:embed="rId8"/>
          <a:stretch>
            <a:fillRect/>
          </a:stretch>
        </p:blipFill>
        <p:spPr>
          <a:xfrm>
            <a:off x="12905862" y="7255153"/>
            <a:ext cx="5967888" cy="3215506"/>
          </a:xfrm>
          <a:prstGeom prst="rect">
            <a:avLst/>
          </a:prstGeom>
        </p:spPr>
      </p:pic>
      <p:pic>
        <p:nvPicPr>
          <p:cNvPr id="7" name="Picture 6" descr="IMG_3154.JPG"/>
          <p:cNvPicPr>
            <a:picLocks noChangeAspect="1"/>
          </p:cNvPicPr>
          <p:nvPr/>
        </p:nvPicPr>
        <p:blipFill>
          <a:blip r:embed="rId9"/>
          <a:stretch>
            <a:fillRect/>
          </a:stretch>
        </p:blipFill>
        <p:spPr>
          <a:xfrm>
            <a:off x="9127571" y="14375201"/>
            <a:ext cx="3031018" cy="2084000"/>
          </a:xfrm>
          <a:prstGeom prst="rect">
            <a:avLst/>
          </a:prstGeom>
        </p:spPr>
      </p:pic>
      <p:sp>
        <p:nvSpPr>
          <p:cNvPr id="16" name="TextBox 15"/>
          <p:cNvSpPr txBox="1"/>
          <p:nvPr/>
        </p:nvSpPr>
        <p:spPr>
          <a:xfrm>
            <a:off x="16843375" y="10171113"/>
            <a:ext cx="2136775" cy="369332"/>
          </a:xfrm>
          <a:prstGeom prst="rect">
            <a:avLst/>
          </a:prstGeom>
        </p:spPr>
        <p:txBody>
          <a:bodyPr wrap="square" rtlCol="0" anchor="t">
            <a:spAutoFit/>
          </a:bodyPr>
          <a:lstStyle/>
          <a:p>
            <a:pPr algn="ctr"/>
            <a:endParaRPr lang="en-US" sz="1800" dirty="0">
              <a:solidFill>
                <a:srgbClr val="000000"/>
              </a:solidFill>
              <a:latin typeface="Calibri"/>
            </a:endParaRPr>
          </a:p>
        </p:txBody>
      </p:sp>
      <p:pic>
        <p:nvPicPr>
          <p:cNvPr id="26" name="image13.png" descr="DroneBod.png"/>
          <p:cNvPicPr/>
          <p:nvPr/>
        </p:nvPicPr>
        <p:blipFill>
          <a:blip r:embed="rId10"/>
          <a:srcRect/>
          <a:stretch>
            <a:fillRect/>
          </a:stretch>
        </p:blipFill>
        <p:spPr>
          <a:xfrm>
            <a:off x="6012986" y="10092364"/>
            <a:ext cx="6375678" cy="4309857"/>
          </a:xfrm>
          <a:prstGeom prst="rect">
            <a:avLst/>
          </a:prstGeom>
          <a:ln/>
        </p:spPr>
      </p:pic>
      <p:pic>
        <p:nvPicPr>
          <p:cNvPr id="13" name="Picture 12" descr="FullSizeRender 2.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3657" y="12750359"/>
            <a:ext cx="3991122" cy="3708841"/>
          </a:xfrm>
          <a:prstGeom prst="rect">
            <a:avLst/>
          </a:prstGeom>
        </p:spPr>
      </p:pic>
      <p:pic>
        <p:nvPicPr>
          <p:cNvPr id="14" name="Picture 13" descr="motor.JP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188240" y="10540763"/>
            <a:ext cx="2865540" cy="3667785"/>
          </a:xfrm>
          <a:prstGeom prst="rect">
            <a:avLst/>
          </a:prstGeom>
        </p:spPr>
      </p:pic>
      <p:pic>
        <p:nvPicPr>
          <p:cNvPr id="33" name="Picture 32" descr="batteryy.JP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2874864" y="10605764"/>
            <a:ext cx="3186199" cy="3544274"/>
          </a:xfrm>
          <a:prstGeom prst="rect">
            <a:avLst/>
          </a:prstGeom>
        </p:spPr>
      </p:pic>
      <p:pic>
        <p:nvPicPr>
          <p:cNvPr id="37" name="image05.png" descr="Screen Shot 2017-03-26 at 7.16.40 PM.png"/>
          <p:cNvPicPr/>
          <p:nvPr/>
        </p:nvPicPr>
        <p:blipFill>
          <a:blip r:embed="rId14"/>
          <a:srcRect l="22916" t="11508" r="14022" b="10485"/>
          <a:stretch>
            <a:fillRect/>
          </a:stretch>
        </p:blipFill>
        <p:spPr>
          <a:xfrm>
            <a:off x="5829170" y="14510306"/>
            <a:ext cx="2950038" cy="1854320"/>
          </a:xfrm>
          <a:prstGeom prst="rect">
            <a:avLst/>
          </a:prstGeom>
          <a:ln/>
        </p:spPr>
      </p:pic>
    </p:spTree>
    <p:extLst>
      <p:ext uri="{BB962C8B-B14F-4D97-AF65-F5344CB8AC3E}">
        <p14:creationId xmlns:p14="http://schemas.microsoft.com/office/powerpoint/2010/main" val="114880240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808</Words>
  <Application>Microsoft Macintosh PowerPoint</Application>
  <PresentationFormat>Custom</PresentationFormat>
  <Paragraphs>33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Hybrid Gas Electric Power System for a Heavy Lift Drone  Nigel Malaba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Ocean Discovery Drone Body and Hybrid Power System Ernesto de Losada, Frank Jones, Hayes Griffin, Henry Meiring, John McDonald, Mayank Dubey</dc:title>
  <cp:lastModifiedBy>Microsoft Office User</cp:lastModifiedBy>
  <cp:revision>32</cp:revision>
  <dcterms:modified xsi:type="dcterms:W3CDTF">2017-04-18T15:22:34Z</dcterms:modified>
</cp:coreProperties>
</file>