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21945600" cx="384048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428920" y="685800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428920" y="685800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428920" y="685800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428920" y="685800"/>
            <a:ext cx="6000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309175" y="3176853"/>
            <a:ext cx="35786700" cy="8757600"/>
          </a:xfrm>
          <a:prstGeom prst="rect">
            <a:avLst/>
          </a:prstGeom>
        </p:spPr>
        <p:txBody>
          <a:bodyPr anchorCtr="0" anchor="b" bIns="211300" lIns="211300" spcFirstLastPara="1" rIns="211300" wrap="square" tIns="2113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309140" y="12092267"/>
            <a:ext cx="35786700" cy="3381600"/>
          </a:xfrm>
          <a:prstGeom prst="rect">
            <a:avLst/>
          </a:prstGeom>
        </p:spPr>
        <p:txBody>
          <a:bodyPr anchorCtr="0" anchor="t" bIns="211300" lIns="211300" spcFirstLastPara="1" rIns="211300" wrap="square" tIns="2113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1309140" y="4719467"/>
            <a:ext cx="35786700" cy="8378100"/>
          </a:xfrm>
          <a:prstGeom prst="rect">
            <a:avLst/>
          </a:prstGeom>
        </p:spPr>
        <p:txBody>
          <a:bodyPr anchorCtr="0" anchor="b" bIns="211300" lIns="211300" spcFirstLastPara="1" rIns="211300" wrap="square" tIns="211300"/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309140" y="13449493"/>
            <a:ext cx="35786700" cy="5550000"/>
          </a:xfrm>
          <a:prstGeom prst="rect">
            <a:avLst/>
          </a:prstGeom>
        </p:spPr>
        <p:txBody>
          <a:bodyPr anchorCtr="0" anchor="t" bIns="211300" lIns="211300" spcFirstLastPara="1" rIns="211300" wrap="square" tIns="211300"/>
          <a:lstStyle>
            <a:lvl1pPr indent="-495300" lvl="0" marL="45720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1pPr>
            <a:lvl2pPr indent="-431800" lvl="1" marL="914400" algn="ctr">
              <a:spcBef>
                <a:spcPts val="370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algn="ctr">
              <a:spcBef>
                <a:spcPts val="370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algn="ctr">
              <a:spcBef>
                <a:spcPts val="370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algn="ctr">
              <a:spcBef>
                <a:spcPts val="370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algn="ctr">
              <a:spcBef>
                <a:spcPts val="370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algn="ctr">
              <a:spcBef>
                <a:spcPts val="370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algn="ctr">
              <a:spcBef>
                <a:spcPts val="370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algn="ctr">
              <a:spcBef>
                <a:spcPts val="3700"/>
              </a:spcBef>
              <a:spcAft>
                <a:spcPts val="370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309140" y="9176960"/>
            <a:ext cx="35786700" cy="35916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/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309140" y="1898773"/>
            <a:ext cx="35786700" cy="2443500"/>
          </a:xfrm>
          <a:prstGeom prst="rect">
            <a:avLst/>
          </a:prstGeom>
        </p:spPr>
        <p:txBody>
          <a:bodyPr anchorCtr="0" anchor="t" bIns="211300" lIns="211300" spcFirstLastPara="1" rIns="211300" wrap="square" tIns="211300"/>
          <a:lstStyle>
            <a:lvl1pPr lvl="0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309140" y="4917227"/>
            <a:ext cx="35786700" cy="14576400"/>
          </a:xfrm>
          <a:prstGeom prst="rect">
            <a:avLst/>
          </a:prstGeom>
        </p:spPr>
        <p:txBody>
          <a:bodyPr anchorCtr="0" anchor="t" bIns="211300" lIns="211300" spcFirstLastPara="1" rIns="211300" wrap="square" tIns="211300"/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1pPr>
            <a:lvl2pPr indent="-431800" lvl="1" marL="914400">
              <a:spcBef>
                <a:spcPts val="370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>
              <a:spcBef>
                <a:spcPts val="370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>
              <a:spcBef>
                <a:spcPts val="370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>
              <a:spcBef>
                <a:spcPts val="370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>
              <a:spcBef>
                <a:spcPts val="370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>
              <a:spcBef>
                <a:spcPts val="370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>
              <a:spcBef>
                <a:spcPts val="370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>
              <a:spcBef>
                <a:spcPts val="3700"/>
              </a:spcBef>
              <a:spcAft>
                <a:spcPts val="370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309140" y="1898773"/>
            <a:ext cx="35786700" cy="2443500"/>
          </a:xfrm>
          <a:prstGeom prst="rect">
            <a:avLst/>
          </a:prstGeom>
        </p:spPr>
        <p:txBody>
          <a:bodyPr anchorCtr="0" anchor="t" bIns="211300" lIns="211300" spcFirstLastPara="1" rIns="211300" wrap="square" tIns="211300"/>
          <a:lstStyle>
            <a:lvl1pPr lvl="0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309140" y="4917227"/>
            <a:ext cx="16799700" cy="14576400"/>
          </a:xfrm>
          <a:prstGeom prst="rect">
            <a:avLst/>
          </a:prstGeom>
        </p:spPr>
        <p:txBody>
          <a:bodyPr anchorCtr="0" anchor="t" bIns="211300" lIns="211300" spcFirstLastPara="1" rIns="211300" wrap="square" tIns="211300"/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>
              <a:spcBef>
                <a:spcPts val="370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>
              <a:spcBef>
                <a:spcPts val="370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370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370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370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370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370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3700"/>
              </a:spcBef>
              <a:spcAft>
                <a:spcPts val="370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20296080" y="4917227"/>
            <a:ext cx="16799700" cy="14576400"/>
          </a:xfrm>
          <a:prstGeom prst="rect">
            <a:avLst/>
          </a:prstGeom>
        </p:spPr>
        <p:txBody>
          <a:bodyPr anchorCtr="0" anchor="t" bIns="211300" lIns="211300" spcFirstLastPara="1" rIns="211300" wrap="square" tIns="211300"/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>
              <a:spcBef>
                <a:spcPts val="370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>
              <a:spcBef>
                <a:spcPts val="370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370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370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370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370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370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3700"/>
              </a:spcBef>
              <a:spcAft>
                <a:spcPts val="370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309140" y="1898773"/>
            <a:ext cx="35786700" cy="2443500"/>
          </a:xfrm>
          <a:prstGeom prst="rect">
            <a:avLst/>
          </a:prstGeom>
        </p:spPr>
        <p:txBody>
          <a:bodyPr anchorCtr="0" anchor="t" bIns="211300" lIns="211300" spcFirstLastPara="1" rIns="211300" wrap="square" tIns="211300"/>
          <a:lstStyle>
            <a:lvl1pPr lvl="0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309140" y="2370560"/>
            <a:ext cx="11793600" cy="3224400"/>
          </a:xfrm>
          <a:prstGeom prst="rect">
            <a:avLst/>
          </a:prstGeom>
        </p:spPr>
        <p:txBody>
          <a:bodyPr anchorCtr="0" anchor="b" bIns="211300" lIns="211300" spcFirstLastPara="1" rIns="211300" wrap="square" tIns="211300"/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309140" y="5928960"/>
            <a:ext cx="11793600" cy="13565700"/>
          </a:xfrm>
          <a:prstGeom prst="rect">
            <a:avLst/>
          </a:prstGeom>
        </p:spPr>
        <p:txBody>
          <a:bodyPr anchorCtr="0" anchor="t" bIns="211300" lIns="211300" spcFirstLastPara="1" rIns="211300" wrap="square" tIns="211300"/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>
              <a:spcBef>
                <a:spcPts val="370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406400" lvl="2" marL="1371600">
              <a:spcBef>
                <a:spcPts val="370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370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370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370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370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370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3700"/>
              </a:spcBef>
              <a:spcAft>
                <a:spcPts val="370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059050" y="1920640"/>
            <a:ext cx="26744700" cy="174540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/>
          <a:lstStyle>
            <a:lvl1pPr lvl="0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1pPr>
            <a:lvl2pPr lvl="1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2pPr>
            <a:lvl3pPr lvl="2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3pPr>
            <a:lvl4pPr lvl="3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4pPr>
            <a:lvl5pPr lvl="4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5pPr>
            <a:lvl6pPr lvl="5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6pPr>
            <a:lvl7pPr lvl="6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7pPr>
            <a:lvl8pPr lvl="7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8pPr>
            <a:lvl9pPr lvl="8"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9202400" y="-533"/>
            <a:ext cx="192024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11300" lIns="211300" spcFirstLastPara="1" rIns="211300" wrap="square" tIns="2113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115100" y="5261547"/>
            <a:ext cx="16990200" cy="6324900"/>
          </a:xfrm>
          <a:prstGeom prst="rect">
            <a:avLst/>
          </a:prstGeom>
        </p:spPr>
        <p:txBody>
          <a:bodyPr anchorCtr="0" anchor="b" bIns="211300" lIns="211300" spcFirstLastPara="1" rIns="211300" wrap="square" tIns="211300"/>
          <a:lstStyle>
            <a:lvl1pPr lvl="0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2pPr>
            <a:lvl3pPr lvl="2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3pPr>
            <a:lvl4pPr lvl="3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4pPr>
            <a:lvl5pPr lvl="4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5pPr>
            <a:lvl6pPr lvl="5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6pPr>
            <a:lvl7pPr lvl="6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7pPr>
            <a:lvl8pPr lvl="7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8pPr>
            <a:lvl9pPr lvl="8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1115100" y="11959787"/>
            <a:ext cx="16990200" cy="5270100"/>
          </a:xfrm>
          <a:prstGeom prst="rect">
            <a:avLst/>
          </a:prstGeom>
        </p:spPr>
        <p:txBody>
          <a:bodyPr anchorCtr="0" anchor="t" bIns="211300" lIns="211300" spcFirstLastPara="1" rIns="211300" wrap="square" tIns="2113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20745900" y="3089387"/>
            <a:ext cx="16115400" cy="157656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/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1pPr>
            <a:lvl2pPr indent="-431800" lvl="1" marL="914400">
              <a:spcBef>
                <a:spcPts val="370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>
              <a:spcBef>
                <a:spcPts val="370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>
              <a:spcBef>
                <a:spcPts val="370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>
              <a:spcBef>
                <a:spcPts val="370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>
              <a:spcBef>
                <a:spcPts val="370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>
              <a:spcBef>
                <a:spcPts val="370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>
              <a:spcBef>
                <a:spcPts val="370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>
              <a:spcBef>
                <a:spcPts val="3700"/>
              </a:spcBef>
              <a:spcAft>
                <a:spcPts val="370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09140" y="18050453"/>
            <a:ext cx="25194900" cy="2582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09140" y="1898773"/>
            <a:ext cx="357867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300" lIns="211300" spcFirstLastPara="1" rIns="211300" wrap="square" tIns="2113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09140" y="4917227"/>
            <a:ext cx="35786700" cy="14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300" lIns="211300" spcFirstLastPara="1" rIns="211300" wrap="square" tIns="211300"/>
          <a:lstStyle>
            <a:lvl1pPr indent="-495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  <a:defRPr sz="4200">
                <a:solidFill>
                  <a:schemeClr val="dk2"/>
                </a:solidFill>
              </a:defRPr>
            </a:lvl1pPr>
            <a:lvl2pPr indent="-431800" lvl="1" marL="914400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2pPr>
            <a:lvl3pPr indent="-431800" lvl="2" marL="1371600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3pPr>
            <a:lvl4pPr indent="-431800" lvl="3" marL="1828800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4pPr>
            <a:lvl5pPr indent="-431800" lvl="4" marL="2286000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5pPr>
            <a:lvl6pPr indent="-431800" lvl="5" marL="2743200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6pPr>
            <a:lvl7pPr indent="-431800" lvl="6" marL="3200400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7pPr>
            <a:lvl8pPr indent="-431800" lvl="7" marL="3657600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3700"/>
              </a:spcBef>
              <a:spcAft>
                <a:spcPts val="370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5584323" y="19896392"/>
            <a:ext cx="2304600" cy="16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1300" lIns="211300" spcFirstLastPara="1" rIns="211300" wrap="square" tIns="211300">
            <a:noAutofit/>
          </a:bodyPr>
          <a:lstStyle>
            <a:lvl1pPr lvl="0" algn="r">
              <a:buNone/>
              <a:defRPr sz="2300">
                <a:solidFill>
                  <a:schemeClr val="dk2"/>
                </a:solidFill>
              </a:defRPr>
            </a:lvl1pPr>
            <a:lvl2pPr lvl="1" algn="r">
              <a:buNone/>
              <a:defRPr sz="2300">
                <a:solidFill>
                  <a:schemeClr val="dk2"/>
                </a:solidFill>
              </a:defRPr>
            </a:lvl2pPr>
            <a:lvl3pPr lvl="2" algn="r">
              <a:buNone/>
              <a:defRPr sz="2300">
                <a:solidFill>
                  <a:schemeClr val="dk2"/>
                </a:solidFill>
              </a:defRPr>
            </a:lvl3pPr>
            <a:lvl4pPr lvl="3" algn="r">
              <a:buNone/>
              <a:defRPr sz="2300">
                <a:solidFill>
                  <a:schemeClr val="dk2"/>
                </a:solidFill>
              </a:defRPr>
            </a:lvl4pPr>
            <a:lvl5pPr lvl="4" algn="r">
              <a:buNone/>
              <a:defRPr sz="2300">
                <a:solidFill>
                  <a:schemeClr val="dk2"/>
                </a:solidFill>
              </a:defRPr>
            </a:lvl5pPr>
            <a:lvl6pPr lvl="5" algn="r">
              <a:buNone/>
              <a:defRPr sz="2300">
                <a:solidFill>
                  <a:schemeClr val="dk2"/>
                </a:solidFill>
              </a:defRPr>
            </a:lvl6pPr>
            <a:lvl7pPr lvl="6" algn="r">
              <a:buNone/>
              <a:defRPr sz="2300">
                <a:solidFill>
                  <a:schemeClr val="dk2"/>
                </a:solidFill>
              </a:defRPr>
            </a:lvl7pPr>
            <a:lvl8pPr lvl="7" algn="r">
              <a:buNone/>
              <a:defRPr sz="2300">
                <a:solidFill>
                  <a:schemeClr val="dk2"/>
                </a:solidFill>
              </a:defRPr>
            </a:lvl8pPr>
            <a:lvl9pPr lvl="8" algn="r">
              <a:buNone/>
              <a:defRPr sz="23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0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20364" l="0" r="0" t="14616"/>
          <a:stretch/>
        </p:blipFill>
        <p:spPr>
          <a:xfrm rot="5400000">
            <a:off x="5187207" y="1533324"/>
            <a:ext cx="3827875" cy="193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flipH="1">
            <a:off x="25908000" y="1028700"/>
            <a:ext cx="76200" cy="9887400"/>
          </a:xfrm>
          <a:prstGeom prst="straightConnector1">
            <a:avLst/>
          </a:prstGeom>
          <a:noFill/>
          <a:ln cap="flat" cmpd="sng" w="1524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4282" y="4906407"/>
            <a:ext cx="3464424" cy="257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5">
            <a:alphaModFix/>
          </a:blip>
          <a:srcRect b="17038" l="8330" r="7009" t="16819"/>
          <a:stretch/>
        </p:blipFill>
        <p:spPr>
          <a:xfrm>
            <a:off x="3788718" y="12233532"/>
            <a:ext cx="7548476" cy="60346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hape 58"/>
          <p:cNvCxnSpPr/>
          <p:nvPr/>
        </p:nvCxnSpPr>
        <p:spPr>
          <a:xfrm flipH="1" rot="10800000">
            <a:off x="1767908" y="15224000"/>
            <a:ext cx="2361900" cy="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0" l="8108" r="8209" t="0"/>
          <a:stretch/>
        </p:blipFill>
        <p:spPr>
          <a:xfrm>
            <a:off x="19402368" y="3834294"/>
            <a:ext cx="5331956" cy="472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7">
            <a:alphaModFix/>
          </a:blip>
          <a:srcRect b="0" l="17156" r="0" t="0"/>
          <a:stretch/>
        </p:blipFill>
        <p:spPr>
          <a:xfrm flipH="1">
            <a:off x="3228231" y="8393607"/>
            <a:ext cx="4347140" cy="1883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Shape 61"/>
          <p:cNvCxnSpPr/>
          <p:nvPr/>
        </p:nvCxnSpPr>
        <p:spPr>
          <a:xfrm flipH="1" rot="10800000">
            <a:off x="14816150" y="5762750"/>
            <a:ext cx="2767200" cy="999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14792325" y="6457950"/>
            <a:ext cx="2771700" cy="1239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Shape 63"/>
          <p:cNvCxnSpPr/>
          <p:nvPr/>
        </p:nvCxnSpPr>
        <p:spPr>
          <a:xfrm>
            <a:off x="14811375" y="6996125"/>
            <a:ext cx="2781300" cy="2715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20364" l="0" r="0" t="14616"/>
          <a:stretch/>
        </p:blipFill>
        <p:spPr>
          <a:xfrm>
            <a:off x="853352" y="4521078"/>
            <a:ext cx="4191000" cy="212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hape 65"/>
          <p:cNvCxnSpPr/>
          <p:nvPr/>
        </p:nvCxnSpPr>
        <p:spPr>
          <a:xfrm>
            <a:off x="7658100" y="4152900"/>
            <a:ext cx="3679500" cy="22836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Shape 66"/>
          <p:cNvCxnSpPr/>
          <p:nvPr/>
        </p:nvCxnSpPr>
        <p:spPr>
          <a:xfrm>
            <a:off x="4572000" y="5219700"/>
            <a:ext cx="6765300" cy="57660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" name="Shape 67"/>
          <p:cNvGrpSpPr/>
          <p:nvPr/>
        </p:nvGrpSpPr>
        <p:grpSpPr>
          <a:xfrm rot="10800000">
            <a:off x="10706225" y="6690149"/>
            <a:ext cx="590688" cy="417562"/>
            <a:chOff x="2095250" y="5908350"/>
            <a:chExt cx="2520000" cy="276038"/>
          </a:xfrm>
        </p:grpSpPr>
        <p:cxnSp>
          <p:nvCxnSpPr>
            <p:cNvPr id="68" name="Shape 68"/>
            <p:cNvCxnSpPr/>
            <p:nvPr/>
          </p:nvCxnSpPr>
          <p:spPr>
            <a:xfrm flipH="1" rot="10800000">
              <a:off x="2095250" y="5908350"/>
              <a:ext cx="2520000" cy="36000"/>
            </a:xfrm>
            <a:prstGeom prst="straightConnector1">
              <a:avLst/>
            </a:prstGeom>
            <a:noFill/>
            <a:ln cap="flat" cmpd="sng" w="762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Shape 69"/>
            <p:cNvCxnSpPr/>
            <p:nvPr/>
          </p:nvCxnSpPr>
          <p:spPr>
            <a:xfrm flipH="1" rot="10800000">
              <a:off x="2095250" y="6148388"/>
              <a:ext cx="2520000" cy="36000"/>
            </a:xfrm>
            <a:prstGeom prst="straightConnector1">
              <a:avLst/>
            </a:prstGeom>
            <a:noFill/>
            <a:ln cap="flat" cmpd="sng" w="76200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Shape 70"/>
            <p:cNvCxnSpPr/>
            <p:nvPr/>
          </p:nvCxnSpPr>
          <p:spPr>
            <a:xfrm flipH="1" rot="10800000">
              <a:off x="2095250" y="6028375"/>
              <a:ext cx="2520000" cy="360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1" name="Shape 71"/>
          <p:cNvCxnSpPr/>
          <p:nvPr/>
        </p:nvCxnSpPr>
        <p:spPr>
          <a:xfrm flipH="1" rot="10800000">
            <a:off x="7485363" y="5460967"/>
            <a:ext cx="3960600" cy="4340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Shape 72"/>
          <p:cNvCxnSpPr/>
          <p:nvPr/>
        </p:nvCxnSpPr>
        <p:spPr>
          <a:xfrm flipH="1" rot="10800000">
            <a:off x="7598208" y="5410433"/>
            <a:ext cx="3758700" cy="3445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Shape 73"/>
          <p:cNvCxnSpPr/>
          <p:nvPr/>
        </p:nvCxnSpPr>
        <p:spPr>
          <a:xfrm>
            <a:off x="17560740" y="5773198"/>
            <a:ext cx="2348400" cy="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Shape 74"/>
          <p:cNvCxnSpPr/>
          <p:nvPr/>
        </p:nvCxnSpPr>
        <p:spPr>
          <a:xfrm>
            <a:off x="17560740" y="6579908"/>
            <a:ext cx="2348400" cy="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 flipH="1" rot="10800000">
            <a:off x="1706338" y="9169533"/>
            <a:ext cx="1583700" cy="3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Shape 76"/>
          <p:cNvCxnSpPr/>
          <p:nvPr/>
        </p:nvCxnSpPr>
        <p:spPr>
          <a:xfrm>
            <a:off x="17560740" y="7271373"/>
            <a:ext cx="2348400" cy="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Shape 77"/>
          <p:cNvCxnSpPr/>
          <p:nvPr/>
        </p:nvCxnSpPr>
        <p:spPr>
          <a:xfrm flipH="1" rot="10800000">
            <a:off x="3234875" y="9120100"/>
            <a:ext cx="15300" cy="6527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Shape 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26250196" y="2592902"/>
            <a:ext cx="7558826" cy="5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24208946" y="5991833"/>
            <a:ext cx="2753400" cy="10965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76A5AF"/>
              </a:highlight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6962396" y="5670833"/>
            <a:ext cx="743400" cy="1727100"/>
          </a:xfrm>
          <a:prstGeom prst="rect">
            <a:avLst/>
          </a:prstGeom>
          <a:solidFill>
            <a:srgbClr val="999999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9">
            <a:alphaModFix/>
          </a:blip>
          <a:srcRect b="10706" l="16598" r="21119" t="0"/>
          <a:stretch/>
        </p:blipFill>
        <p:spPr>
          <a:xfrm rot="-5400000">
            <a:off x="4267226" y="19141231"/>
            <a:ext cx="1746534" cy="164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9">
            <a:alphaModFix/>
          </a:blip>
          <a:srcRect b="10706" l="16598" r="21119" t="0"/>
          <a:stretch/>
        </p:blipFill>
        <p:spPr>
          <a:xfrm>
            <a:off x="1612858" y="15609400"/>
            <a:ext cx="1615352" cy="19852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4556535" y="6159700"/>
            <a:ext cx="25791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Shaft Coupler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" name="Shape 84"/>
          <p:cNvGrpSpPr/>
          <p:nvPr/>
        </p:nvGrpSpPr>
        <p:grpSpPr>
          <a:xfrm rot="3004785">
            <a:off x="3130414" y="15794344"/>
            <a:ext cx="2059391" cy="2201596"/>
            <a:chOff x="12744450" y="8996625"/>
            <a:chExt cx="1547850" cy="1611475"/>
          </a:xfrm>
        </p:grpSpPr>
        <p:cxnSp>
          <p:nvCxnSpPr>
            <p:cNvPr id="85" name="Shape 85"/>
            <p:cNvCxnSpPr/>
            <p:nvPr/>
          </p:nvCxnSpPr>
          <p:spPr>
            <a:xfrm flipH="1" rot="10800000">
              <a:off x="12744450" y="8996625"/>
              <a:ext cx="1338300" cy="12954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Shape 86"/>
            <p:cNvCxnSpPr/>
            <p:nvPr/>
          </p:nvCxnSpPr>
          <p:spPr>
            <a:xfrm flipH="1" rot="10800000">
              <a:off x="12839688" y="9162975"/>
              <a:ext cx="1338300" cy="12954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Shape 87"/>
            <p:cNvCxnSpPr/>
            <p:nvPr/>
          </p:nvCxnSpPr>
          <p:spPr>
            <a:xfrm flipH="1" rot="10800000">
              <a:off x="12954000" y="9312700"/>
              <a:ext cx="1338300" cy="1295400"/>
            </a:xfrm>
            <a:prstGeom prst="straightConnector1">
              <a:avLst/>
            </a:prstGeom>
            <a:noFill/>
            <a:ln cap="flat" cmpd="sng" w="762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" name="Shape 88"/>
          <p:cNvGrpSpPr/>
          <p:nvPr/>
        </p:nvGrpSpPr>
        <p:grpSpPr>
          <a:xfrm rot="-2875785">
            <a:off x="4572256" y="17015700"/>
            <a:ext cx="2008616" cy="2083914"/>
            <a:chOff x="12744450" y="8996625"/>
            <a:chExt cx="1547850" cy="1611475"/>
          </a:xfrm>
        </p:grpSpPr>
        <p:cxnSp>
          <p:nvCxnSpPr>
            <p:cNvPr id="89" name="Shape 89"/>
            <p:cNvCxnSpPr/>
            <p:nvPr/>
          </p:nvCxnSpPr>
          <p:spPr>
            <a:xfrm flipH="1" rot="10800000">
              <a:off x="12744450" y="8996625"/>
              <a:ext cx="1338300" cy="12954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Shape 90"/>
            <p:cNvCxnSpPr/>
            <p:nvPr/>
          </p:nvCxnSpPr>
          <p:spPr>
            <a:xfrm flipH="1" rot="10800000">
              <a:off x="12839688" y="9162975"/>
              <a:ext cx="1338300" cy="12954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Shape 91"/>
            <p:cNvCxnSpPr/>
            <p:nvPr/>
          </p:nvCxnSpPr>
          <p:spPr>
            <a:xfrm flipH="1" rot="10800000">
              <a:off x="12954000" y="9312700"/>
              <a:ext cx="1338300" cy="1295400"/>
            </a:xfrm>
            <a:prstGeom prst="straightConnector1">
              <a:avLst/>
            </a:prstGeom>
            <a:noFill/>
            <a:ln cap="flat" cmpd="sng" w="762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" name="Shape 92"/>
          <p:cNvCxnSpPr/>
          <p:nvPr/>
        </p:nvCxnSpPr>
        <p:spPr>
          <a:xfrm flipH="1" rot="10800000">
            <a:off x="8201025" y="6715100"/>
            <a:ext cx="2524200" cy="10379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 flipH="1" rot="10800000">
            <a:off x="8756650" y="6934200"/>
            <a:ext cx="1959000" cy="9906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10001250" y="7115300"/>
            <a:ext cx="762000" cy="57879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Shape 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030562" y="11606795"/>
            <a:ext cx="4211400" cy="219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/>
          <p:nvPr/>
        </p:nvCxnSpPr>
        <p:spPr>
          <a:xfrm rot="10800000">
            <a:off x="3272350" y="11606800"/>
            <a:ext cx="13752000" cy="26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Shape 97"/>
          <p:cNvCxnSpPr/>
          <p:nvPr/>
        </p:nvCxnSpPr>
        <p:spPr>
          <a:xfrm>
            <a:off x="1767908" y="10962067"/>
            <a:ext cx="15945300" cy="3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Shape 98"/>
          <p:cNvCxnSpPr/>
          <p:nvPr/>
        </p:nvCxnSpPr>
        <p:spPr>
          <a:xfrm flipH="1">
            <a:off x="17603775" y="10998200"/>
            <a:ext cx="65100" cy="7616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Shape 99"/>
          <p:cNvCxnSpPr/>
          <p:nvPr/>
        </p:nvCxnSpPr>
        <p:spPr>
          <a:xfrm flipH="1">
            <a:off x="16964325" y="11633200"/>
            <a:ext cx="37800" cy="7625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17641371" y="18528033"/>
            <a:ext cx="7591800" cy="87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Shape 101"/>
          <p:cNvCxnSpPr/>
          <p:nvPr/>
        </p:nvCxnSpPr>
        <p:spPr>
          <a:xfrm rot="10800000">
            <a:off x="29718150" y="8820000"/>
            <a:ext cx="18900" cy="6115200"/>
          </a:xfrm>
          <a:prstGeom prst="straightConnector1">
            <a:avLst/>
          </a:prstGeom>
          <a:noFill/>
          <a:ln cap="flat" cmpd="sng" w="1524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26546225" y="12096725"/>
            <a:ext cx="33300" cy="7281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Shape 103"/>
          <p:cNvCxnSpPr/>
          <p:nvPr/>
        </p:nvCxnSpPr>
        <p:spPr>
          <a:xfrm>
            <a:off x="19554825" y="10991850"/>
            <a:ext cx="6429300" cy="0"/>
          </a:xfrm>
          <a:prstGeom prst="straightConnector1">
            <a:avLst/>
          </a:prstGeom>
          <a:noFill/>
          <a:ln cap="flat" cmpd="sng" w="1524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25236500" y="12249150"/>
            <a:ext cx="9600" cy="6396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29718100" y="1045017"/>
            <a:ext cx="0" cy="11175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>
            <a:endCxn id="83" idx="3"/>
          </p:cNvCxnSpPr>
          <p:nvPr/>
        </p:nvCxnSpPr>
        <p:spPr>
          <a:xfrm rot="10800000">
            <a:off x="27135635" y="6478300"/>
            <a:ext cx="77100" cy="6952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" name="Shape 107"/>
          <p:cNvGrpSpPr/>
          <p:nvPr/>
        </p:nvGrpSpPr>
        <p:grpSpPr>
          <a:xfrm rot="10800000">
            <a:off x="24171394" y="12754608"/>
            <a:ext cx="4782960" cy="417700"/>
            <a:chOff x="2095250" y="5908350"/>
            <a:chExt cx="2520000" cy="276038"/>
          </a:xfrm>
        </p:grpSpPr>
        <p:cxnSp>
          <p:nvCxnSpPr>
            <p:cNvPr id="108" name="Shape 108"/>
            <p:cNvCxnSpPr/>
            <p:nvPr/>
          </p:nvCxnSpPr>
          <p:spPr>
            <a:xfrm flipH="1" rot="10800000">
              <a:off x="2095250" y="5908350"/>
              <a:ext cx="2520000" cy="36000"/>
            </a:xfrm>
            <a:prstGeom prst="straightConnector1">
              <a:avLst/>
            </a:prstGeom>
            <a:noFill/>
            <a:ln cap="flat" cmpd="sng" w="762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Shape 109"/>
            <p:cNvCxnSpPr/>
            <p:nvPr/>
          </p:nvCxnSpPr>
          <p:spPr>
            <a:xfrm flipH="1" rot="10800000">
              <a:off x="2095250" y="6148388"/>
              <a:ext cx="2520000" cy="36000"/>
            </a:xfrm>
            <a:prstGeom prst="straightConnector1">
              <a:avLst/>
            </a:prstGeom>
            <a:noFill/>
            <a:ln cap="flat" cmpd="sng" w="76200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Shape 110"/>
            <p:cNvCxnSpPr/>
            <p:nvPr/>
          </p:nvCxnSpPr>
          <p:spPr>
            <a:xfrm flipH="1" rot="10800000">
              <a:off x="2095250" y="6028375"/>
              <a:ext cx="2520000" cy="360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Shape 111"/>
          <p:cNvSpPr/>
          <p:nvPr/>
        </p:nvSpPr>
        <p:spPr>
          <a:xfrm>
            <a:off x="26962396" y="6425833"/>
            <a:ext cx="427800" cy="228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27270384" y="11944804"/>
            <a:ext cx="23397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RPM (tach)  Signal</a:t>
            </a:r>
            <a:endParaRPr sz="2400"/>
          </a:p>
        </p:txBody>
      </p:sp>
      <p:sp>
        <p:nvSpPr>
          <p:cNvPr id="113" name="Shape 113"/>
          <p:cNvSpPr txBox="1"/>
          <p:nvPr/>
        </p:nvSpPr>
        <p:spPr>
          <a:xfrm>
            <a:off x="1188717" y="1045033"/>
            <a:ext cx="95175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Generator Circuit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Shape 114"/>
          <p:cNvCxnSpPr/>
          <p:nvPr/>
        </p:nvCxnSpPr>
        <p:spPr>
          <a:xfrm flipH="1">
            <a:off x="24239825" y="12131200"/>
            <a:ext cx="2339700" cy="41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 flipH="1" rot="10800000">
            <a:off x="24239813" y="12263567"/>
            <a:ext cx="1039500" cy="9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1767908" y="9169533"/>
            <a:ext cx="41400" cy="6078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24239825" y="13387425"/>
            <a:ext cx="3006600" cy="42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26544325" y="360800"/>
            <a:ext cx="35307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Ignition #1</a:t>
            </a:r>
            <a:endParaRPr sz="2400"/>
          </a:p>
        </p:txBody>
      </p:sp>
      <p:cxnSp>
        <p:nvCxnSpPr>
          <p:cNvPr id="119" name="Shape 119"/>
          <p:cNvCxnSpPr/>
          <p:nvPr/>
        </p:nvCxnSpPr>
        <p:spPr>
          <a:xfrm>
            <a:off x="25912775" y="1085850"/>
            <a:ext cx="3786300" cy="381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/>
        </p:nvSpPr>
        <p:spPr>
          <a:xfrm>
            <a:off x="27200796" y="14239688"/>
            <a:ext cx="35307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Ignition #2</a:t>
            </a:r>
            <a:endParaRPr sz="2400"/>
          </a:p>
        </p:txBody>
      </p:sp>
      <p:cxnSp>
        <p:nvCxnSpPr>
          <p:cNvPr id="121" name="Shape 121"/>
          <p:cNvCxnSpPr/>
          <p:nvPr/>
        </p:nvCxnSpPr>
        <p:spPr>
          <a:xfrm flipH="1" rot="10800000">
            <a:off x="3139325" y="15601183"/>
            <a:ext cx="1024800" cy="50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16964325" y="19301800"/>
            <a:ext cx="9643800" cy="43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Shape 123"/>
          <p:cNvSpPr txBox="1"/>
          <p:nvPr/>
        </p:nvSpPr>
        <p:spPr>
          <a:xfrm>
            <a:off x="17558038" y="5175708"/>
            <a:ext cx="35307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Motor Power</a:t>
            </a:r>
            <a:endParaRPr sz="2400"/>
          </a:p>
        </p:txBody>
      </p:sp>
      <p:sp>
        <p:nvSpPr>
          <p:cNvPr id="124" name="Shape 124"/>
          <p:cNvSpPr txBox="1"/>
          <p:nvPr/>
        </p:nvSpPr>
        <p:spPr>
          <a:xfrm>
            <a:off x="7537250" y="18528032"/>
            <a:ext cx="4913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Adafruit Servo Shield</a:t>
            </a:r>
            <a:endParaRPr b="1" sz="2400"/>
          </a:p>
        </p:txBody>
      </p:sp>
      <p:sp>
        <p:nvSpPr>
          <p:cNvPr id="125" name="Shape 125"/>
          <p:cNvSpPr txBox="1"/>
          <p:nvPr/>
        </p:nvSpPr>
        <p:spPr>
          <a:xfrm>
            <a:off x="31064775" y="3421599"/>
            <a:ext cx="4913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DLE-60 Twin Engine</a:t>
            </a:r>
            <a:endParaRPr b="1" sz="2400"/>
          </a:p>
        </p:txBody>
      </p:sp>
      <p:sp>
        <p:nvSpPr>
          <p:cNvPr id="126" name="Shape 126"/>
          <p:cNvSpPr txBox="1"/>
          <p:nvPr/>
        </p:nvSpPr>
        <p:spPr>
          <a:xfrm>
            <a:off x="4008142" y="10138316"/>
            <a:ext cx="4913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10A 6S Castle BEC</a:t>
            </a:r>
            <a:endParaRPr b="1" sz="2400"/>
          </a:p>
        </p:txBody>
      </p:sp>
      <p:sp>
        <p:nvSpPr>
          <p:cNvPr id="127" name="Shape 127"/>
          <p:cNvSpPr txBox="1"/>
          <p:nvPr/>
        </p:nvSpPr>
        <p:spPr>
          <a:xfrm>
            <a:off x="19522796" y="8713800"/>
            <a:ext cx="59568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Turnigy 80cc Outrunner BLDC</a:t>
            </a:r>
            <a:endParaRPr b="1" sz="2400"/>
          </a:p>
        </p:txBody>
      </p:sp>
      <p:sp>
        <p:nvSpPr>
          <p:cNvPr id="128" name="Shape 128"/>
          <p:cNvSpPr txBox="1"/>
          <p:nvPr/>
        </p:nvSpPr>
        <p:spPr>
          <a:xfrm>
            <a:off x="11537721" y="7989583"/>
            <a:ext cx="59568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Rotorstar 120A ESC</a:t>
            </a:r>
            <a:endParaRPr b="1" sz="2400"/>
          </a:p>
        </p:txBody>
      </p:sp>
      <p:sp>
        <p:nvSpPr>
          <p:cNvPr id="129" name="Shape 129"/>
          <p:cNvSpPr txBox="1"/>
          <p:nvPr/>
        </p:nvSpPr>
        <p:spPr>
          <a:xfrm>
            <a:off x="5762896" y="20700333"/>
            <a:ext cx="59568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TSX35 Servo #1</a:t>
            </a:r>
            <a:endParaRPr b="1" sz="2400"/>
          </a:p>
        </p:txBody>
      </p:sp>
      <p:sp>
        <p:nvSpPr>
          <p:cNvPr id="130" name="Shape 130"/>
          <p:cNvSpPr txBox="1"/>
          <p:nvPr/>
        </p:nvSpPr>
        <p:spPr>
          <a:xfrm>
            <a:off x="326083" y="17834433"/>
            <a:ext cx="59568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TSX35 Servo #2</a:t>
            </a:r>
            <a:endParaRPr b="1" sz="2400"/>
          </a:p>
        </p:txBody>
      </p:sp>
      <p:sp>
        <p:nvSpPr>
          <p:cNvPr id="131" name="Shape 131"/>
          <p:cNvSpPr txBox="1"/>
          <p:nvPr/>
        </p:nvSpPr>
        <p:spPr>
          <a:xfrm>
            <a:off x="1915800" y="3566329"/>
            <a:ext cx="3960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Turnigy 5000 mAh LiPo</a:t>
            </a:r>
            <a:endParaRPr b="1" sz="2400"/>
          </a:p>
        </p:txBody>
      </p:sp>
      <p:cxnSp>
        <p:nvCxnSpPr>
          <p:cNvPr id="132" name="Shape 132"/>
          <p:cNvCxnSpPr/>
          <p:nvPr/>
        </p:nvCxnSpPr>
        <p:spPr>
          <a:xfrm flipH="1" rot="10800000">
            <a:off x="19640550" y="14935050"/>
            <a:ext cx="10173300" cy="19200"/>
          </a:xfrm>
          <a:prstGeom prst="straightConnector1">
            <a:avLst/>
          </a:prstGeom>
          <a:noFill/>
          <a:ln cap="flat" cmpd="sng" w="1524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19626079" y="10991846"/>
            <a:ext cx="14400" cy="1181100"/>
          </a:xfrm>
          <a:prstGeom prst="straightConnector1">
            <a:avLst/>
          </a:prstGeom>
          <a:noFill/>
          <a:ln cap="flat" cmpd="sng" w="1524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19655838" y="12842225"/>
            <a:ext cx="0" cy="2171700"/>
          </a:xfrm>
          <a:prstGeom prst="straightConnector1">
            <a:avLst/>
          </a:prstGeom>
          <a:noFill/>
          <a:ln cap="flat" cmpd="sng" w="1524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19569125" y="12172925"/>
            <a:ext cx="509700" cy="4800"/>
          </a:xfrm>
          <a:prstGeom prst="straightConnector1">
            <a:avLst/>
          </a:prstGeom>
          <a:noFill/>
          <a:ln cap="flat" cmpd="sng" w="1524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Shape 136"/>
          <p:cNvCxnSpPr/>
          <p:nvPr/>
        </p:nvCxnSpPr>
        <p:spPr>
          <a:xfrm flipH="1" rot="10800000">
            <a:off x="19597700" y="12842225"/>
            <a:ext cx="509700" cy="4800"/>
          </a:xfrm>
          <a:prstGeom prst="straightConnector1">
            <a:avLst/>
          </a:prstGeom>
          <a:noFill/>
          <a:ln cap="flat" cmpd="sng" w="1524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 flipH="1">
            <a:off x="15569850" y="3143250"/>
            <a:ext cx="70200" cy="26196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Shape 138"/>
          <p:cNvCxnSpPr/>
          <p:nvPr/>
        </p:nvCxnSpPr>
        <p:spPr>
          <a:xfrm flipH="1">
            <a:off x="15706425" y="3152775"/>
            <a:ext cx="76500" cy="33255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/>
          <p:nvPr/>
        </p:nvCxnSpPr>
        <p:spPr>
          <a:xfrm flipH="1">
            <a:off x="15858600" y="3152775"/>
            <a:ext cx="67200" cy="40071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Shape 140"/>
          <p:cNvSpPr txBox="1"/>
          <p:nvPr/>
        </p:nvSpPr>
        <p:spPr>
          <a:xfrm>
            <a:off x="14517588" y="2648783"/>
            <a:ext cx="35307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Rectifier Circuit</a:t>
            </a:r>
            <a:endParaRPr sz="2400"/>
          </a:p>
        </p:txBody>
      </p:sp>
      <p:sp>
        <p:nvSpPr>
          <p:cNvPr id="141" name="Shape 141"/>
          <p:cNvSpPr txBox="1"/>
          <p:nvPr/>
        </p:nvSpPr>
        <p:spPr>
          <a:xfrm>
            <a:off x="20332692" y="14007803"/>
            <a:ext cx="4913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Ignition Box</a:t>
            </a:r>
            <a:endParaRPr b="1" sz="2400"/>
          </a:p>
        </p:txBody>
      </p:sp>
      <p:sp>
        <p:nvSpPr>
          <p:cNvPr id="142" name="Shape 142"/>
          <p:cNvSpPr txBox="1"/>
          <p:nvPr/>
        </p:nvSpPr>
        <p:spPr>
          <a:xfrm>
            <a:off x="9386096" y="4814288"/>
            <a:ext cx="35307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44.4V</a:t>
            </a:r>
            <a:endParaRPr sz="2400"/>
          </a:p>
        </p:txBody>
      </p:sp>
      <p:sp>
        <p:nvSpPr>
          <p:cNvPr id="143" name="Shape 143"/>
          <p:cNvSpPr txBox="1"/>
          <p:nvPr/>
        </p:nvSpPr>
        <p:spPr>
          <a:xfrm>
            <a:off x="7975196" y="8243738"/>
            <a:ext cx="35307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5V</a:t>
            </a:r>
            <a:endParaRPr sz="2400"/>
          </a:p>
        </p:txBody>
      </p:sp>
      <p:sp>
        <p:nvSpPr>
          <p:cNvPr id="144" name="Shape 144"/>
          <p:cNvSpPr txBox="1"/>
          <p:nvPr/>
        </p:nvSpPr>
        <p:spPr>
          <a:xfrm>
            <a:off x="2600658" y="10375175"/>
            <a:ext cx="35307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5V</a:t>
            </a:r>
            <a:endParaRPr sz="2400"/>
          </a:p>
        </p:txBody>
      </p:sp>
      <p:cxnSp>
        <p:nvCxnSpPr>
          <p:cNvPr id="145" name="Shape 145"/>
          <p:cNvCxnSpPr/>
          <p:nvPr/>
        </p:nvCxnSpPr>
        <p:spPr>
          <a:xfrm flipH="1" rot="10800000">
            <a:off x="4565638" y="4191115"/>
            <a:ext cx="2921100" cy="80730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582" y="13021688"/>
            <a:ext cx="2620211" cy="21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20364" l="0" r="0" t="14616"/>
          <a:stretch/>
        </p:blipFill>
        <p:spPr>
          <a:xfrm>
            <a:off x="834454" y="15898233"/>
            <a:ext cx="7320424" cy="37092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>
            <a:off x="15602400" y="1359550"/>
            <a:ext cx="24300" cy="20988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Shape 153"/>
          <p:cNvSpPr txBox="1"/>
          <p:nvPr/>
        </p:nvSpPr>
        <p:spPr>
          <a:xfrm>
            <a:off x="14374813" y="696108"/>
            <a:ext cx="35307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From generator circuit</a:t>
            </a:r>
            <a:endParaRPr sz="2400"/>
          </a:p>
        </p:txBody>
      </p:sp>
      <p:cxnSp>
        <p:nvCxnSpPr>
          <p:cNvPr id="154" name="Shape 154"/>
          <p:cNvCxnSpPr/>
          <p:nvPr/>
        </p:nvCxnSpPr>
        <p:spPr>
          <a:xfrm>
            <a:off x="15882888" y="1359550"/>
            <a:ext cx="42900" cy="58413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Shape 155"/>
          <p:cNvCxnSpPr/>
          <p:nvPr/>
        </p:nvCxnSpPr>
        <p:spPr>
          <a:xfrm>
            <a:off x="16163375" y="1359550"/>
            <a:ext cx="60900" cy="20988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733450" y="8734500"/>
            <a:ext cx="42291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14025625" y="8734500"/>
            <a:ext cx="42291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0326200" y="8734500"/>
            <a:ext cx="4229100" cy="291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 rot="10800000">
            <a:off x="7810650" y="3505200"/>
            <a:ext cx="78675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7810638" y="3505200"/>
            <a:ext cx="57000" cy="56769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7810650" y="7181700"/>
            <a:ext cx="2990700" cy="192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10801338" y="7181700"/>
            <a:ext cx="76200" cy="38484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 rot="10800000">
            <a:off x="9544050" y="11029800"/>
            <a:ext cx="1333500" cy="195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15143425" y="7181700"/>
            <a:ext cx="2990700" cy="192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>
            <a:off x="18134113" y="7181700"/>
            <a:ext cx="20400" cy="37719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15143413" y="7181700"/>
            <a:ext cx="20400" cy="21339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16991100" y="10962750"/>
            <a:ext cx="1220700" cy="291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Shape 168"/>
          <p:cNvCxnSpPr/>
          <p:nvPr/>
        </p:nvCxnSpPr>
        <p:spPr>
          <a:xfrm rot="10800000">
            <a:off x="16182000" y="3447900"/>
            <a:ext cx="5535000" cy="192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21717000" y="3447900"/>
            <a:ext cx="57000" cy="56769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21717000" y="7181700"/>
            <a:ext cx="2990700" cy="192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Shape 171"/>
          <p:cNvCxnSpPr/>
          <p:nvPr/>
        </p:nvCxnSpPr>
        <p:spPr>
          <a:xfrm>
            <a:off x="24707688" y="7181700"/>
            <a:ext cx="20400" cy="37719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23507400" y="10933650"/>
            <a:ext cx="1220700" cy="291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Shape 173"/>
          <p:cNvSpPr txBox="1"/>
          <p:nvPr/>
        </p:nvSpPr>
        <p:spPr>
          <a:xfrm>
            <a:off x="1188717" y="1045033"/>
            <a:ext cx="95175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Rectifier</a:t>
            </a:r>
            <a:r>
              <a:rPr lang="en" sz="4800">
                <a:latin typeface="Roboto"/>
                <a:ea typeface="Roboto"/>
                <a:cs typeface="Roboto"/>
                <a:sym typeface="Roboto"/>
              </a:rPr>
              <a:t> Circuit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Shape 174"/>
          <p:cNvCxnSpPr/>
          <p:nvPr/>
        </p:nvCxnSpPr>
        <p:spPr>
          <a:xfrm flipH="1" rot="10800000">
            <a:off x="8153400" y="10877250"/>
            <a:ext cx="6900" cy="2057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 flipH="1" rot="10800000">
            <a:off x="15392400" y="11029500"/>
            <a:ext cx="7500" cy="1962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/>
          <p:nvPr/>
        </p:nvCxnSpPr>
        <p:spPr>
          <a:xfrm rot="10800000">
            <a:off x="21748200" y="10877400"/>
            <a:ext cx="6900" cy="2114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 rot="10800000">
            <a:off x="8153400" y="12942225"/>
            <a:ext cx="13620000" cy="42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7200850" y="14744625"/>
            <a:ext cx="399000" cy="1949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 flipH="1">
            <a:off x="11399671" y="9124808"/>
            <a:ext cx="1200" cy="7996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18550471" y="9124808"/>
            <a:ext cx="64800" cy="7996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25537721" y="9124808"/>
            <a:ext cx="122400" cy="8209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 flipH="1" rot="10800000">
            <a:off x="9563850" y="9096975"/>
            <a:ext cx="1878600" cy="39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16907500" y="9179575"/>
            <a:ext cx="1707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23263800" y="9179575"/>
            <a:ext cx="23535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Shape 185"/>
          <p:cNvCxnSpPr/>
          <p:nvPr/>
        </p:nvCxnSpPr>
        <p:spPr>
          <a:xfrm>
            <a:off x="7641908" y="17067542"/>
            <a:ext cx="18103500" cy="138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Shape 186"/>
          <p:cNvCxnSpPr/>
          <p:nvPr/>
        </p:nvCxnSpPr>
        <p:spPr>
          <a:xfrm flipH="1" rot="10800000">
            <a:off x="7905750" y="12942300"/>
            <a:ext cx="247500" cy="1269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Shape 187"/>
          <p:cNvSpPr txBox="1"/>
          <p:nvPr/>
        </p:nvSpPr>
        <p:spPr>
          <a:xfrm>
            <a:off x="1188725" y="19607482"/>
            <a:ext cx="4913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Turnigy 5000 mAh LiPo</a:t>
            </a:r>
            <a:endParaRPr b="1" sz="2400"/>
          </a:p>
        </p:txBody>
      </p:sp>
      <p:sp>
        <p:nvSpPr>
          <p:cNvPr id="188" name="Shape 188"/>
          <p:cNvSpPr txBox="1"/>
          <p:nvPr/>
        </p:nvSpPr>
        <p:spPr>
          <a:xfrm>
            <a:off x="3481919" y="12942303"/>
            <a:ext cx="26202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Allegro ASC712 Current Sensor</a:t>
            </a:r>
            <a:endParaRPr b="1" sz="2400"/>
          </a:p>
        </p:txBody>
      </p:sp>
      <p:sp>
        <p:nvSpPr>
          <p:cNvPr id="189" name="Shape 189"/>
          <p:cNvSpPr txBox="1"/>
          <p:nvPr/>
        </p:nvSpPr>
        <p:spPr>
          <a:xfrm>
            <a:off x="5036932" y="9382628"/>
            <a:ext cx="26202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GSXD120A Schottky Diode</a:t>
            </a:r>
            <a:endParaRPr b="1" sz="2400"/>
          </a:p>
        </p:txBody>
      </p:sp>
      <p:sp>
        <p:nvSpPr>
          <p:cNvPr id="190" name="Shape 190"/>
          <p:cNvSpPr txBox="1"/>
          <p:nvPr/>
        </p:nvSpPr>
        <p:spPr>
          <a:xfrm>
            <a:off x="12624232" y="9208003"/>
            <a:ext cx="26202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GSXD120A Schottky Diode</a:t>
            </a:r>
            <a:endParaRPr b="1" sz="2400"/>
          </a:p>
        </p:txBody>
      </p:sp>
      <p:sp>
        <p:nvSpPr>
          <p:cNvPr id="191" name="Shape 191"/>
          <p:cNvSpPr txBox="1"/>
          <p:nvPr/>
        </p:nvSpPr>
        <p:spPr>
          <a:xfrm>
            <a:off x="19120557" y="9096978"/>
            <a:ext cx="26202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GSXD120A Schottky Diode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838" y="2850825"/>
            <a:ext cx="1802550" cy="1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3825" y="6586425"/>
            <a:ext cx="4016575" cy="18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038" y="2975325"/>
            <a:ext cx="1802550" cy="1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1025" y="6586425"/>
            <a:ext cx="4016575" cy="18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438" y="2850825"/>
            <a:ext cx="1802550" cy="1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7425" y="6586425"/>
            <a:ext cx="4016575" cy="188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/>
          <p:nvPr/>
        </p:nvCxnSpPr>
        <p:spPr>
          <a:xfrm flipH="1" rot="10800000">
            <a:off x="7105650" y="4134000"/>
            <a:ext cx="1428900" cy="2952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7848300" y="5448300"/>
            <a:ext cx="2286300" cy="3009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 flipH="1" rot="10800000">
            <a:off x="17525538" y="4134000"/>
            <a:ext cx="1428900" cy="2952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Shape 205"/>
          <p:cNvCxnSpPr/>
          <p:nvPr/>
        </p:nvCxnSpPr>
        <p:spPr>
          <a:xfrm rot="10800000">
            <a:off x="18268188" y="5448300"/>
            <a:ext cx="2286300" cy="3009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Shape 206"/>
          <p:cNvCxnSpPr/>
          <p:nvPr/>
        </p:nvCxnSpPr>
        <p:spPr>
          <a:xfrm flipH="1" rot="10800000">
            <a:off x="27945450" y="4225725"/>
            <a:ext cx="1428900" cy="2952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28688100" y="5540025"/>
            <a:ext cx="2286300" cy="3009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 flipH="1" rot="10800000">
            <a:off x="7086600" y="8362950"/>
            <a:ext cx="19200" cy="1905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 flipH="1">
            <a:off x="7105500" y="8972550"/>
            <a:ext cx="20898000" cy="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/>
          <p:nvPr/>
        </p:nvCxnSpPr>
        <p:spPr>
          <a:xfrm flipH="1" rot="10800000">
            <a:off x="17506950" y="8400900"/>
            <a:ext cx="300" cy="628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/>
          <p:nvPr/>
        </p:nvCxnSpPr>
        <p:spPr>
          <a:xfrm flipH="1" rot="10800000">
            <a:off x="27908400" y="8343750"/>
            <a:ext cx="300" cy="628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10172700" y="7124700"/>
            <a:ext cx="11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/>
          <p:nvPr/>
        </p:nvCxnSpPr>
        <p:spPr>
          <a:xfrm rot="10800000">
            <a:off x="11268075" y="7124550"/>
            <a:ext cx="0" cy="2381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20554488" y="7086750"/>
            <a:ext cx="11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 rot="10800000">
            <a:off x="21649863" y="7086600"/>
            <a:ext cx="0" cy="2381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>
            <a:off x="30974400" y="7086750"/>
            <a:ext cx="112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 rot="10800000">
            <a:off x="32069775" y="7086600"/>
            <a:ext cx="0" cy="2381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x="11277750" y="9477375"/>
            <a:ext cx="20821500" cy="19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17507100" y="9478200"/>
            <a:ext cx="0" cy="2381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Shape 220"/>
          <p:cNvSpPr txBox="1"/>
          <p:nvPr/>
        </p:nvSpPr>
        <p:spPr>
          <a:xfrm>
            <a:off x="6534154" y="10354502"/>
            <a:ext cx="11241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OUT +</a:t>
            </a:r>
            <a:endParaRPr b="1" sz="2400"/>
          </a:p>
        </p:txBody>
      </p:sp>
      <p:sp>
        <p:nvSpPr>
          <p:cNvPr id="221" name="Shape 221"/>
          <p:cNvSpPr txBox="1"/>
          <p:nvPr/>
        </p:nvSpPr>
        <p:spPr>
          <a:xfrm>
            <a:off x="16992454" y="11887352"/>
            <a:ext cx="11241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OUT -</a:t>
            </a:r>
            <a:endParaRPr b="1" sz="2400"/>
          </a:p>
        </p:txBody>
      </p:sp>
      <p:sp>
        <p:nvSpPr>
          <p:cNvPr id="222" name="Shape 222"/>
          <p:cNvSpPr/>
          <p:nvPr/>
        </p:nvSpPr>
        <p:spPr>
          <a:xfrm>
            <a:off x="6503825" y="6403200"/>
            <a:ext cx="4373400" cy="23814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6585142" y="6261150"/>
            <a:ext cx="57402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GSXD120A Schottky Diode</a:t>
            </a:r>
            <a:endParaRPr b="1" sz="2400"/>
          </a:p>
        </p:txBody>
      </p:sp>
      <p:sp>
        <p:nvSpPr>
          <p:cNvPr id="224" name="Shape 224"/>
          <p:cNvSpPr/>
          <p:nvPr/>
        </p:nvSpPr>
        <p:spPr>
          <a:xfrm>
            <a:off x="16403150" y="6591450"/>
            <a:ext cx="4373400" cy="23814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16484467" y="6449400"/>
            <a:ext cx="57402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GSXD120A Schottky Diode</a:t>
            </a:r>
            <a:endParaRPr b="1" sz="2400"/>
          </a:p>
        </p:txBody>
      </p:sp>
      <p:sp>
        <p:nvSpPr>
          <p:cNvPr id="226" name="Shape 226"/>
          <p:cNvSpPr/>
          <p:nvPr/>
        </p:nvSpPr>
        <p:spPr>
          <a:xfrm>
            <a:off x="26974200" y="6918600"/>
            <a:ext cx="4373400" cy="23814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26974192" y="6918600"/>
            <a:ext cx="57402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GSXD120A Schottky Diode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