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iri Byrne" initials="RB" lastIdx="1" clrIdx="0">
    <p:extLst>
      <p:ext uri="{19B8F6BF-5375-455C-9EA6-DF929625EA0E}">
        <p15:presenceInfo xmlns:p15="http://schemas.microsoft.com/office/powerpoint/2012/main" userId="bfa51c8e4b4b68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F8D72-C551-4E9B-801E-E53A3E2292B8}" v="2" dt="2020-12-09T17:24:2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iri Byrne" userId="bfa51c8e4b4b686f" providerId="LiveId" clId="{E45F8D72-C551-4E9B-801E-E53A3E2292B8}"/>
    <pc:docChg chg="custSel modSld">
      <pc:chgData name="Ruairi Byrne" userId="bfa51c8e4b4b686f" providerId="LiveId" clId="{E45F8D72-C551-4E9B-801E-E53A3E2292B8}" dt="2020-12-09T17:26:25.507" v="168" actId="20577"/>
      <pc:docMkLst>
        <pc:docMk/>
      </pc:docMkLst>
      <pc:sldChg chg="addSp delSp modSp mod">
        <pc:chgData name="Ruairi Byrne" userId="bfa51c8e4b4b686f" providerId="LiveId" clId="{E45F8D72-C551-4E9B-801E-E53A3E2292B8}" dt="2020-12-09T17:26:25.507" v="168" actId="20577"/>
        <pc:sldMkLst>
          <pc:docMk/>
          <pc:sldMk cId="3629836989" sldId="257"/>
        </pc:sldMkLst>
        <pc:spChg chg="mod">
          <ac:chgData name="Ruairi Byrne" userId="bfa51c8e4b4b686f" providerId="LiveId" clId="{E45F8D72-C551-4E9B-801E-E53A3E2292B8}" dt="2020-11-29T18:03:19.362" v="77" actId="20577"/>
          <ac:spMkLst>
            <pc:docMk/>
            <pc:sldMk cId="3629836989" sldId="257"/>
            <ac:spMk id="37" creationId="{4375E781-D152-4CDC-9B3B-634C247F1D85}"/>
          </ac:spMkLst>
        </pc:spChg>
        <pc:spChg chg="mod">
          <ac:chgData name="Ruairi Byrne" userId="bfa51c8e4b4b686f" providerId="LiveId" clId="{E45F8D72-C551-4E9B-801E-E53A3E2292B8}" dt="2020-12-09T17:24:47.047" v="94" actId="20577"/>
          <ac:spMkLst>
            <pc:docMk/>
            <pc:sldMk cId="3629836989" sldId="257"/>
            <ac:spMk id="38" creationId="{E766767B-0C8D-4027-9C0A-CD05F95B1D9A}"/>
          </ac:spMkLst>
        </pc:spChg>
        <pc:spChg chg="mod">
          <ac:chgData name="Ruairi Byrne" userId="bfa51c8e4b4b686f" providerId="LiveId" clId="{E45F8D72-C551-4E9B-801E-E53A3E2292B8}" dt="2020-12-09T17:25:56.799" v="140" actId="20577"/>
          <ac:spMkLst>
            <pc:docMk/>
            <pc:sldMk cId="3629836989" sldId="257"/>
            <ac:spMk id="39" creationId="{960BBAFD-526B-4C1C-9F46-BDF872EE2E25}"/>
          </ac:spMkLst>
        </pc:spChg>
        <pc:spChg chg="add mod">
          <ac:chgData name="Ruairi Byrne" userId="bfa51c8e4b4b686f" providerId="LiveId" clId="{E45F8D72-C551-4E9B-801E-E53A3E2292B8}" dt="2020-12-09T17:26:25.507" v="168" actId="20577"/>
          <ac:spMkLst>
            <pc:docMk/>
            <pc:sldMk cId="3629836989" sldId="257"/>
            <ac:spMk id="60" creationId="{F0EA84FE-D9B0-4090-83A6-B03574B1E489}"/>
          </ac:spMkLst>
        </pc:spChg>
        <pc:picChg chg="add mod">
          <ac:chgData name="Ruairi Byrne" userId="bfa51c8e4b4b686f" providerId="LiveId" clId="{E45F8D72-C551-4E9B-801E-E53A3E2292B8}" dt="2020-12-09T17:24:56.747" v="103" actId="1035"/>
          <ac:picMkLst>
            <pc:docMk/>
            <pc:sldMk cId="3629836989" sldId="257"/>
            <ac:picMk id="5" creationId="{458231C2-6252-4104-90C4-DA4A5E59F028}"/>
          </ac:picMkLst>
        </pc:picChg>
        <pc:picChg chg="del">
          <ac:chgData name="Ruairi Byrne" userId="bfa51c8e4b4b686f" providerId="LiveId" clId="{E45F8D72-C551-4E9B-801E-E53A3E2292B8}" dt="2020-12-09T17:24:03.407" v="78" actId="478"/>
          <ac:picMkLst>
            <pc:docMk/>
            <pc:sldMk cId="3629836989" sldId="257"/>
            <ac:picMk id="8" creationId="{580C97D4-4FD2-42C8-92E3-DCABC87971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36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5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7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5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12/9/2020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2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25731-2766-4E57-98C7-767A517DD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92" b="8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D2E24-91CC-4C00-A819-1CA6DB6B2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IE"/>
              <a:t>IOT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DDDB5-D547-4628-9511-819FBD2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IE">
                <a:solidFill>
                  <a:schemeClr val="tx1"/>
                </a:solidFill>
              </a:rPr>
              <a:t>Clicker to Monitor Programme</a:t>
            </a:r>
          </a:p>
        </p:txBody>
      </p:sp>
    </p:spTree>
    <p:extLst>
      <p:ext uri="{BB962C8B-B14F-4D97-AF65-F5344CB8AC3E}">
        <p14:creationId xmlns:p14="http://schemas.microsoft.com/office/powerpoint/2010/main" val="313210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9856-0EA6-403C-975A-F3E045FE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Flow Diagram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8B0BC832-A5F2-47FF-B6B3-A8256F82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0" y="5499589"/>
            <a:ext cx="992188" cy="379929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BEA4D5B-1BE5-4C48-BFC7-1814D47C2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1" y="5014146"/>
            <a:ext cx="993618" cy="596171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FC2F78E-9776-49BD-B6AF-54B92820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43" y="2679665"/>
            <a:ext cx="1841500" cy="92075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B3A8130-BD7F-433F-A9A8-CE869E129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48" y="4838923"/>
            <a:ext cx="1204265" cy="1701263"/>
          </a:xfrm>
          <a:prstGeom prst="rect">
            <a:avLst/>
          </a:prstGeom>
        </p:spPr>
      </p:pic>
      <p:pic>
        <p:nvPicPr>
          <p:cNvPr id="14" name="Picture 13" descr="A picture containing sitting, cup, bowl, pan&#10;&#10;Description automatically generated">
            <a:extLst>
              <a:ext uri="{FF2B5EF4-FFF2-40B4-BE49-F238E27FC236}">
                <a16:creationId xmlns:a16="http://schemas.microsoft.com/office/drawing/2014/main" id="{9E136BDA-3DCD-4FE8-BAB6-862ABC36D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3" y="2357437"/>
            <a:ext cx="1451547" cy="1451547"/>
          </a:xfrm>
          <a:prstGeom prst="rect">
            <a:avLst/>
          </a:prstGeom>
        </p:spPr>
      </p:pic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632901D6-A110-44C2-A08B-C7C2913CA6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48" y="2793770"/>
            <a:ext cx="1783632" cy="104704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1EE18-3F15-4C05-BD81-B2ADB4E42933}"/>
              </a:ext>
            </a:extLst>
          </p:cNvPr>
          <p:cNvCxnSpPr>
            <a:cxnSpLocks/>
          </p:cNvCxnSpPr>
          <p:nvPr/>
        </p:nvCxnSpPr>
        <p:spPr>
          <a:xfrm>
            <a:off x="1528043" y="3180265"/>
            <a:ext cx="1685445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EF419E-050D-45D4-B1A7-6048BA340840}"/>
              </a:ext>
            </a:extLst>
          </p:cNvPr>
          <p:cNvCxnSpPr>
            <a:cxnSpLocks/>
          </p:cNvCxnSpPr>
          <p:nvPr/>
        </p:nvCxnSpPr>
        <p:spPr>
          <a:xfrm flipH="1">
            <a:off x="4060880" y="3805761"/>
            <a:ext cx="14484" cy="1293443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4EABE-EDF8-45CB-8CB4-9DD0C1FCBDB6}"/>
              </a:ext>
            </a:extLst>
          </p:cNvPr>
          <p:cNvCxnSpPr>
            <a:cxnSpLocks/>
          </p:cNvCxnSpPr>
          <p:nvPr/>
        </p:nvCxnSpPr>
        <p:spPr>
          <a:xfrm>
            <a:off x="4967180" y="3429000"/>
            <a:ext cx="1368995" cy="614359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57BB6-2CF9-4633-94EA-4D2B30FFDE7F}"/>
              </a:ext>
            </a:extLst>
          </p:cNvPr>
          <p:cNvCxnSpPr>
            <a:cxnSpLocks/>
          </p:cNvCxnSpPr>
          <p:nvPr/>
        </p:nvCxnSpPr>
        <p:spPr>
          <a:xfrm flipV="1">
            <a:off x="7585700" y="3450543"/>
            <a:ext cx="769587" cy="727829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39109-E585-4724-9E1D-DDF33E38CDC2}"/>
              </a:ext>
            </a:extLst>
          </p:cNvPr>
          <p:cNvCxnSpPr>
            <a:cxnSpLocks/>
          </p:cNvCxnSpPr>
          <p:nvPr/>
        </p:nvCxnSpPr>
        <p:spPr>
          <a:xfrm>
            <a:off x="7574624" y="4375311"/>
            <a:ext cx="857306" cy="463612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10F3D7F5-9541-4118-9C28-B8E33CD84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" y="3613124"/>
            <a:ext cx="801689" cy="801689"/>
          </a:xfrm>
          <a:prstGeom prst="rect">
            <a:avLst/>
          </a:prstGeom>
        </p:spPr>
      </p:pic>
      <p:pic>
        <p:nvPicPr>
          <p:cNvPr id="34" name="Picture 33" descr="Logo, icon&#10;&#10;Description automatically generated">
            <a:extLst>
              <a:ext uri="{FF2B5EF4-FFF2-40B4-BE49-F238E27FC236}">
                <a16:creationId xmlns:a16="http://schemas.microsoft.com/office/drawing/2014/main" id="{CA6519D1-A78C-4546-BFB4-89887050B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5" y="2278607"/>
            <a:ext cx="801689" cy="80168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2CF12CF-D20D-4D23-AE4A-4B4CCDFF2ED8}"/>
              </a:ext>
            </a:extLst>
          </p:cNvPr>
          <p:cNvSpPr txBox="1"/>
          <p:nvPr/>
        </p:nvSpPr>
        <p:spPr>
          <a:xfrm>
            <a:off x="1439954" y="3207730"/>
            <a:ext cx="1638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Puck captures user input (Single-click positive, double-click negative)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75E781-D152-4CDC-9B3B-634C247F1D85}"/>
              </a:ext>
            </a:extLst>
          </p:cNvPr>
          <p:cNvSpPr txBox="1"/>
          <p:nvPr/>
        </p:nvSpPr>
        <p:spPr>
          <a:xfrm>
            <a:off x="2393243" y="3929959"/>
            <a:ext cx="16242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Mobile app allows SNA to set monitor type.</a:t>
            </a:r>
          </a:p>
          <a:p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Raspberry Pi captures and sends user interactions from puck back to mobile device.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66767B-0C8D-4027-9C0A-CD05F95B1D9A}"/>
              </a:ext>
            </a:extLst>
          </p:cNvPr>
          <p:cNvSpPr txBox="1"/>
          <p:nvPr/>
        </p:nvSpPr>
        <p:spPr>
          <a:xfrm>
            <a:off x="5390802" y="2878849"/>
            <a:ext cx="16242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Raspberry Pi writes captured information to </a:t>
            </a:r>
            <a:r>
              <a:rPr lang="en-IE" sz="1050" dirty="0" err="1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 database.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BAFD-526B-4C1C-9F46-BDF872EE2E25}"/>
              </a:ext>
            </a:extLst>
          </p:cNvPr>
          <p:cNvSpPr txBox="1"/>
          <p:nvPr/>
        </p:nvSpPr>
        <p:spPr>
          <a:xfrm>
            <a:off x="8564214" y="3730567"/>
            <a:ext cx="16242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dirty="0" err="1">
                <a:latin typeface="Arial" panose="020B0604020202020204" pitchFamily="34" charset="0"/>
                <a:cs typeface="Arial" panose="020B0604020202020204" pitchFamily="34" charset="0"/>
              </a:rPr>
              <a:t>Mathlab</a:t>
            </a:r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 Visualisation used to determine effectiveness of programme by charts and alerts (email, SMS, dashboard)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D35CC1B7-0AA9-48C0-9A35-7B1AE8D056F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8722933" y="5014146"/>
            <a:ext cx="568044" cy="596171"/>
          </a:xfrm>
          <a:prstGeom prst="rect">
            <a:avLst/>
          </a:prstGeom>
        </p:spPr>
      </p:pic>
      <p:pic>
        <p:nvPicPr>
          <p:cNvPr id="47" name="Picture 46" descr="A close up of a computer&#10;&#10;Description automatically generated">
            <a:extLst>
              <a:ext uri="{FF2B5EF4-FFF2-40B4-BE49-F238E27FC236}">
                <a16:creationId xmlns:a16="http://schemas.microsoft.com/office/drawing/2014/main" id="{8A4029F8-B6AD-4283-BD97-2A9E6090F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83" y="3719864"/>
            <a:ext cx="1373130" cy="1373130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3D7F423-53E9-44A8-83DE-6252DEA66B0B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012900" y="3048353"/>
            <a:ext cx="386717" cy="5510644"/>
          </a:xfrm>
          <a:prstGeom prst="bentConnector2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DC60BA-7C49-4B60-B0CC-828F4C65BCDE}"/>
              </a:ext>
            </a:extLst>
          </p:cNvPr>
          <p:cNvCxnSpPr>
            <a:stCxn id="6" idx="3"/>
          </p:cNvCxnSpPr>
          <p:nvPr/>
        </p:nvCxnSpPr>
        <p:spPr>
          <a:xfrm flipV="1">
            <a:off x="10458389" y="4866332"/>
            <a:ext cx="504984" cy="44590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B2A6AA-E6BB-4389-BFBC-315F411B2F16}"/>
              </a:ext>
            </a:extLst>
          </p:cNvPr>
          <p:cNvCxnSpPr>
            <a:stCxn id="45" idx="2"/>
          </p:cNvCxnSpPr>
          <p:nvPr/>
        </p:nvCxnSpPr>
        <p:spPr>
          <a:xfrm flipH="1">
            <a:off x="9002623" y="5610317"/>
            <a:ext cx="4332" cy="386717"/>
          </a:xfrm>
          <a:prstGeom prst="line">
            <a:avLst/>
          </a:prstGeom>
          <a:ln w="889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68FE37-4C1E-4EEA-BB79-846E586E7DA8}"/>
              </a:ext>
            </a:extLst>
          </p:cNvPr>
          <p:cNvCxnSpPr>
            <a:cxnSpLocks/>
          </p:cNvCxnSpPr>
          <p:nvPr/>
        </p:nvCxnSpPr>
        <p:spPr>
          <a:xfrm>
            <a:off x="10410827" y="3207730"/>
            <a:ext cx="675095" cy="719931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EA84FE-D9B0-4090-83A6-B03574B1E489}"/>
              </a:ext>
            </a:extLst>
          </p:cNvPr>
          <p:cNvSpPr txBox="1"/>
          <p:nvPr/>
        </p:nvSpPr>
        <p:spPr>
          <a:xfrm>
            <a:off x="8720480" y="2420384"/>
            <a:ext cx="1624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dirty="0" err="1">
                <a:latin typeface="Arial" panose="020B0604020202020204" pitchFamily="34" charset="0"/>
                <a:cs typeface="Arial" panose="020B0604020202020204" pitchFamily="34" charset="0"/>
              </a:rPr>
              <a:t>Mathlab</a:t>
            </a:r>
            <a:r>
              <a:rPr lang="en-IE" sz="1050" dirty="0">
                <a:latin typeface="Arial" panose="020B0604020202020204" pitchFamily="34" charset="0"/>
                <a:cs typeface="Arial" panose="020B0604020202020204" pitchFamily="34" charset="0"/>
              </a:rPr>
              <a:t> Visualisations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8231C2-6252-4104-90C4-DA4A5E59F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91" y="4095600"/>
            <a:ext cx="2086153" cy="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3698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IOT Project</vt:lpstr>
      <vt:lpstr>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Ruairi Byrne</dc:creator>
  <cp:lastModifiedBy>Ruairi Byrne</cp:lastModifiedBy>
  <cp:revision>4</cp:revision>
  <dcterms:created xsi:type="dcterms:W3CDTF">2020-11-29T17:32:30Z</dcterms:created>
  <dcterms:modified xsi:type="dcterms:W3CDTF">2020-12-09T17:26:41Z</dcterms:modified>
</cp:coreProperties>
</file>