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8"/>
  </p:notesMasterIdLst>
  <p:sldIdLst>
    <p:sldId id="256" r:id="rId2"/>
    <p:sldId id="359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55" r:id="rId15"/>
    <p:sldId id="356" r:id="rId16"/>
    <p:sldId id="358" r:id="rId17"/>
    <p:sldId id="357" r:id="rId18"/>
    <p:sldId id="360" r:id="rId19"/>
    <p:sldId id="377" r:id="rId20"/>
    <p:sldId id="361" r:id="rId21"/>
    <p:sldId id="362" r:id="rId22"/>
    <p:sldId id="363" r:id="rId23"/>
    <p:sldId id="378" r:id="rId24"/>
    <p:sldId id="364" r:id="rId25"/>
    <p:sldId id="365" r:id="rId26"/>
    <p:sldId id="26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75045" autoAdjust="0"/>
  </p:normalViewPr>
  <p:slideViewPr>
    <p:cSldViewPr>
      <p:cViewPr varScale="1">
        <p:scale>
          <a:sx n="87" d="100"/>
          <a:sy n="87" d="100"/>
        </p:scale>
        <p:origin x="21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834FD-8AD1-43AF-80AA-05BD97D7145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232DB-8FCB-4295-ABE1-40ED455B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6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giáo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nào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nào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tiết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phải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xếp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liền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giáo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muốn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ngày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ít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nhất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̉, 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Để</a:t>
            </a:r>
            <a:r>
              <a:rPr lang="en-GB" baseline="0" dirty="0" smtClean="0"/>
              <a:t>  </a:t>
            </a:r>
            <a:r>
              <a:rPr lang="en-GB" baseline="0" dirty="0" err="1" smtClean="0"/>
              <a:t>sinh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được</a:t>
            </a:r>
            <a:r>
              <a:rPr lang="en-GB" baseline="0" dirty="0" smtClean="0"/>
              <a:t> TKB </a:t>
            </a:r>
            <a:r>
              <a:rPr lang="en-GB" baseline="0" dirty="0" err="1" smtClean="0"/>
              <a:t>tốt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cần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thảo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mãn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các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ràng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buộc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cứng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ràng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buộc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mềm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và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hàm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mục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tiêu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Với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các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ràng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buộc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chúng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tôi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mô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hình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hóa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toán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học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như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sau</a:t>
            </a:r>
            <a:r>
              <a:rPr lang="en-GB" baseline="0" dirty="0" smtClean="0"/>
              <a:t>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4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Chúng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tôi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mô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tả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ràng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buộc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bằng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mô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hình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toán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học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để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áp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dụng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tính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toán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trong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giải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thauatj</a:t>
            </a:r>
            <a:r>
              <a:rPr lang="en-GB" baseline="0" dirty="0" smtClean="0"/>
              <a:t> di </a:t>
            </a:r>
            <a:r>
              <a:rPr lang="en-GB" baseline="0" dirty="0" err="1" smtClean="0"/>
              <a:t>truyền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0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646EBB-586E-48FF-A992-D0450EA03D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DC289-5D95-4C82-9A52-700E29985F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46EF1-BA43-453F-A0E3-C7A216CE7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12C02-8C1A-4EF3-94CC-A66AFB8F42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59AE1-5FB6-419F-8DE7-B760D7E8E8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CDBA0-AAA0-40F0-9D07-D739399C84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5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57DF1-C52D-4FF1-B4FE-724743334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1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FD4DE-1CF1-4E26-B186-6F6004268A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1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BB3FE-EA26-4FB1-A0E7-5FCFDEDE8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9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F8843-50B7-417C-99B5-6A1070549F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5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5B3FA-3715-47AA-B9A2-ADEBDA7C93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6B260E7-66FF-402E-AD90-16FEA90562B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704773"/>
            <a:ext cx="7992888" cy="297180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algn="ctr">
              <a:buNone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CNTT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Huyền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646EBB-586E-48FF-A992-D0450EA03D3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Báo</a:t>
            </a:r>
            <a:r>
              <a:rPr lang="en-GB" dirty="0" smtClean="0"/>
              <a:t> </a:t>
            </a:r>
            <a:r>
              <a:rPr lang="en-GB" dirty="0" err="1" smtClean="0"/>
              <a:t>cáo</a:t>
            </a:r>
            <a:r>
              <a:rPr lang="en-GB" dirty="0" smtClean="0"/>
              <a:t> </a:t>
            </a:r>
            <a:r>
              <a:rPr lang="en-GB" dirty="0" err="1" smtClean="0"/>
              <a:t>khóa</a:t>
            </a:r>
            <a:r>
              <a:rPr lang="en-GB" dirty="0" smtClean="0"/>
              <a:t> </a:t>
            </a:r>
            <a:r>
              <a:rPr lang="en-GB" dirty="0" err="1" smtClean="0"/>
              <a:t>luận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học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HC1: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HC2: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HC3: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924944"/>
            <a:ext cx="3960440" cy="646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252" y="4478509"/>
            <a:ext cx="5198341" cy="497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252" y="5970206"/>
            <a:ext cx="5728018" cy="4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học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575" y="2357438"/>
            <a:ext cx="7772400" cy="41148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HC4: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468926"/>
            <a:ext cx="4849656" cy="576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897" y="4927988"/>
            <a:ext cx="5966643" cy="6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9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học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357438"/>
            <a:ext cx="7772400" cy="4114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Mỗi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nào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phải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tiết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/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66" y="3356992"/>
            <a:ext cx="5187483" cy="498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666" y="5085184"/>
            <a:ext cx="5514569" cy="4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học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357438"/>
            <a:ext cx="7772400" cy="4114800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Khoảng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giữa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tiết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ít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nhất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502746"/>
            <a:ext cx="5590113" cy="574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5157192"/>
            <a:ext cx="2592288" cy="4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pháp</a:t>
            </a:r>
            <a:r>
              <a:rPr lang="en-US" dirty="0"/>
              <a:t> </a:t>
            </a:r>
            <a:r>
              <a:rPr lang="en-US" dirty="0" err="1"/>
              <a:t>giải</a:t>
            </a:r>
            <a:r>
              <a:rPr lang="en-US" dirty="0"/>
              <a:t> </a:t>
            </a:r>
            <a:r>
              <a:rPr lang="en-US" dirty="0" err="1"/>
              <a:t>bài</a:t>
            </a:r>
            <a:r>
              <a:rPr lang="en-US" dirty="0"/>
              <a:t> </a:t>
            </a:r>
            <a:r>
              <a:rPr lang="en-US" dirty="0" err="1"/>
              <a:t>toán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504510"/>
            <a:ext cx="7772400" cy="2923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Lai </a:t>
            </a:r>
            <a:r>
              <a:rPr lang="en-GB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Quay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Bước</a:t>
            </a:r>
            <a:r>
              <a:rPr lang="en-US" dirty="0" smtClean="0"/>
              <a:t> 1.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tập</a:t>
            </a:r>
            <a:r>
              <a:rPr lang="en-US" dirty="0" smtClean="0"/>
              <a:t> cá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938" y="2377738"/>
            <a:ext cx="7772400" cy="4114800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Mỗi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là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bảng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trận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chiều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trận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ngày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tiết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bước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nhằm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đảm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bảo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mỗi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X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sẽ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thỏa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ràng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cứng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Bước</a:t>
            </a:r>
            <a:r>
              <a:rPr lang="en-US" dirty="0" smtClean="0"/>
              <a:t> 2. </a:t>
            </a:r>
            <a:r>
              <a:rPr lang="en-US" dirty="0" err="1" smtClean="0"/>
              <a:t>Chọn</a:t>
            </a:r>
            <a:r>
              <a:rPr lang="en-US" dirty="0" smtClean="0"/>
              <a:t> </a:t>
            </a:r>
            <a:r>
              <a:rPr lang="en-US" dirty="0" err="1" smtClean="0"/>
              <a:t>lọc</a:t>
            </a:r>
            <a:r>
              <a:rPr lang="en-US" dirty="0" smtClean="0"/>
              <a:t> cá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938" y="2377738"/>
            <a:ext cx="7772400" cy="4114800"/>
          </a:xfrm>
        </p:spPr>
        <p:txBody>
          <a:bodyPr/>
          <a:lstStyle/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50%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50%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chỉ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còn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dừng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thuật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toán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Bước</a:t>
            </a:r>
            <a:r>
              <a:rPr lang="en-US" dirty="0" smtClean="0"/>
              <a:t> 3. Lai </a:t>
            </a:r>
            <a:r>
              <a:rPr lang="en-US" dirty="0" err="1" smtClean="0"/>
              <a:t>ghép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586038"/>
            <a:ext cx="7772400" cy="4114800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Mỗi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tách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làm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buổi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buổi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chiều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Ghép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buổi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X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buổi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chiều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Y,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buổi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chiều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X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ghép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buổi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Y.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902" y="2357438"/>
            <a:ext cx="7772400" cy="4114800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88" y="2996952"/>
            <a:ext cx="698971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dựng</a:t>
            </a:r>
            <a:r>
              <a:rPr lang="en-US" dirty="0"/>
              <a:t> </a:t>
            </a:r>
            <a:r>
              <a:rPr lang="en-US" dirty="0" err="1"/>
              <a:t>ứng</a:t>
            </a:r>
            <a:r>
              <a:rPr lang="en-US" dirty="0"/>
              <a:t> </a:t>
            </a:r>
            <a:r>
              <a:rPr lang="en-US" dirty="0" err="1"/>
              <a:t>dụng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0938" y="1988840"/>
            <a:ext cx="7093470" cy="46756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Nội</a:t>
            </a:r>
            <a:r>
              <a:rPr lang="en-US" dirty="0" smtClean="0"/>
              <a:t> dung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bày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Đặt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vấn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Khảo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sát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Bài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xếp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Thiết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pháp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giải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bài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toán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quả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nghiệm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luận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0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662238"/>
            <a:ext cx="662473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Kết</a:t>
            </a:r>
            <a:r>
              <a:rPr lang="en-US" dirty="0" smtClean="0"/>
              <a:t> quả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nghiệm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2018-2019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12" y="3284245"/>
            <a:ext cx="7540327" cy="34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Kết</a:t>
            </a:r>
            <a:r>
              <a:rPr lang="en-US" dirty="0" smtClean="0"/>
              <a:t> quả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nghiệm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355206"/>
            <a:ext cx="8332415" cy="38884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Kết</a:t>
            </a:r>
            <a:r>
              <a:rPr lang="en-US" dirty="0"/>
              <a:t> quả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nghiệm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5" y="2148858"/>
            <a:ext cx="8548439" cy="45519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Kết</a:t>
            </a:r>
            <a:r>
              <a:rPr lang="en-US" dirty="0" smtClean="0"/>
              <a:t> quả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nghiệm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698" y="2357438"/>
            <a:ext cx="7772400" cy="4114800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Nhược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tải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còn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chậm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luận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17713"/>
            <a:ext cx="8199512" cy="4114800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quả,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lời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chấp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được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hiện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ít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B3FE-EA26-4FB1-A0E7-5FCFDEDE80F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14487"/>
          </a:xfrm>
        </p:spPr>
        <p:txBody>
          <a:bodyPr/>
          <a:lstStyle/>
          <a:p>
            <a:r>
              <a:rPr lang="en-GB" dirty="0" err="1" smtClean="0"/>
              <a:t>Đặt</a:t>
            </a:r>
            <a:r>
              <a:rPr lang="en-GB" dirty="0" smtClean="0"/>
              <a:t> </a:t>
            </a:r>
            <a:r>
              <a:rPr lang="en-GB" dirty="0" err="1" smtClean="0"/>
              <a:t>vấn</a:t>
            </a:r>
            <a:r>
              <a:rPr lang="en-GB" dirty="0" smtClean="0"/>
              <a:t> </a:t>
            </a:r>
            <a:r>
              <a:rPr lang="en-GB" dirty="0" err="1" smtClean="0"/>
              <a:t>đề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683125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giáo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xếp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mất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xếp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Chúng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mềm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xếp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0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Khảo</a:t>
            </a:r>
            <a:r>
              <a:rPr lang="en-GB" dirty="0" smtClean="0"/>
              <a:t> </a:t>
            </a:r>
            <a:r>
              <a:rPr lang="en-GB" dirty="0" err="1" smtClean="0"/>
              <a:t>sát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234" y="2360485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xếp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2018-2019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giáo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31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17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61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Tổng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159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xếp</a:t>
            </a:r>
            <a:r>
              <a:rPr lang="en-GB" dirty="0" smtClean="0"/>
              <a:t> </a:t>
            </a:r>
            <a:r>
              <a:rPr lang="en-GB" dirty="0" err="1" smtClean="0"/>
              <a:t>lịch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Bảng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ràng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cứng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ràng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mềm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giáo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ngày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mỗi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gỉang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ít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thuật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truyền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hình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52" y="2357438"/>
            <a:ext cx="9073008" cy="41148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k65B, k67A, k66C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học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17713"/>
            <a:ext cx="8487544" cy="4114800"/>
          </a:xfrm>
        </p:spPr>
        <p:txBody>
          <a:bodyPr/>
          <a:lstStyle/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(assignment)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(learning)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52809"/>
            <a:ext cx="5278461" cy="78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19" y="5330932"/>
            <a:ext cx="4990429" cy="8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học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(Number)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p,s,c,t,d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034420"/>
            <a:ext cx="6120680" cy="7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học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giờ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ngày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861048"/>
            <a:ext cx="5040560" cy="8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 design template">
  <a:themeElements>
    <a:clrScheme name="Office Them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 design template</Template>
  <TotalTime>8497</TotalTime>
  <Words>1113</Words>
  <Application>Microsoft Office PowerPoint</Application>
  <PresentationFormat>On-screen Show (4:3)</PresentationFormat>
  <Paragraphs>149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Cambria Math</vt:lpstr>
      <vt:lpstr>Symbol</vt:lpstr>
      <vt:lpstr>Tahoma</vt:lpstr>
      <vt:lpstr>Times New Roman</vt:lpstr>
      <vt:lpstr>Wingdings</vt:lpstr>
      <vt:lpstr>Blends design template</vt:lpstr>
      <vt:lpstr>Báo cáo khóa luận</vt:lpstr>
      <vt:lpstr>Nội dung trình bày</vt:lpstr>
      <vt:lpstr>Đặt vấn đề</vt:lpstr>
      <vt:lpstr>Khảo sát hệ thống</vt:lpstr>
      <vt:lpstr>Bài toán xếp lịch</vt:lpstr>
      <vt:lpstr>Mô hình toán học</vt:lpstr>
      <vt:lpstr>Mô hình toán học</vt:lpstr>
      <vt:lpstr>Mô hình toán học</vt:lpstr>
      <vt:lpstr>Mô hình toán học</vt:lpstr>
      <vt:lpstr>Mô hình toán học</vt:lpstr>
      <vt:lpstr>Mô hình toán học</vt:lpstr>
      <vt:lpstr>Mô hình toán học</vt:lpstr>
      <vt:lpstr>Mô hình toán học</vt:lpstr>
      <vt:lpstr>Thiết kế phương pháp giải bài toán</vt:lpstr>
      <vt:lpstr>Bước 1. Sinh tập cá thể</vt:lpstr>
      <vt:lpstr>Bước 2. Chọn lọc cá thể</vt:lpstr>
      <vt:lpstr>Bước 3. Lai ghép</vt:lpstr>
      <vt:lpstr>Xây dựng ứng dụng</vt:lpstr>
      <vt:lpstr>Xây dựng ứng dụng</vt:lpstr>
      <vt:lpstr>Xây dựng ứng dụng</vt:lpstr>
      <vt:lpstr>Kết quả thực nghiệm</vt:lpstr>
      <vt:lpstr>Kết quả thực nghiệm</vt:lpstr>
      <vt:lpstr>Kết quả thực nghiệm</vt:lpstr>
      <vt:lpstr>Kết quả thực nghiệm</vt:lpstr>
      <vt:lpstr>Kết luận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ANDROID</dc:title>
  <dc:creator>MANHPRO</dc:creator>
  <cp:lastModifiedBy>Trang Nguyen</cp:lastModifiedBy>
  <cp:revision>257</cp:revision>
  <cp:lastPrinted>1601-01-01T00:00:00Z</cp:lastPrinted>
  <dcterms:created xsi:type="dcterms:W3CDTF">2017-09-23T08:31:32Z</dcterms:created>
  <dcterms:modified xsi:type="dcterms:W3CDTF">2019-12-03T17:43:02Z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TC102037591033</vt:lpwstr>
  </property>
</Properties>
</file>