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257" r:id="rId6"/>
    <p:sldId id="258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4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yannickcr/eslint-plugin-react/blob/master/docs/rules/jsx-no-bind.md#es6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cebook.github.io/react/docs/react-component.html#componentwillm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cebook.github.io/react/docs/react-component.html#re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cebook.github.io/react/docs/react-component.html#componentwillm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abrielsobrinho.com/introducao-ao-react-js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medium.com/by-vinicius-reis/o-que-e-react-ng2-auleria-vue-e34b0c77b5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fragments.html" TargetMode="External"/><Relationship Id="rId5" Type="http://schemas.openxmlformats.org/officeDocument/2006/relationships/hyperlink" Target="https://www.w3schools.com/howto/howto_css_animate_buttons.asp" TargetMode="External"/><Relationship Id="rId4" Type="http://schemas.openxmlformats.org/officeDocument/2006/relationships/hyperlink" Target="https://medium.com/reactbrasil/jsx-de6f43b06f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Código sem JSX</a:t>
            </a:r>
          </a:p>
          <a:p>
            <a:pPr marL="45720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D50887-0512-4CF1-9C8F-CACFCCDE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2771524"/>
            <a:ext cx="7112476" cy="29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realmente?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biblioteca para criar interfaces.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resolver a quantidade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tínhamos para manipular o DOM.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Criar coisas performáticas e reutilizáveis.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Posso criar um projeto grande somente com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resposta é: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não pode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sozinho não é capaz de criar um SPA complexo.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um ecossistema de ferramentas para auxílio.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diferença entre os dois é que </a:t>
            </a:r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tudo aquilo que vem de fora do seu componente e não pode ser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enquanto </a:t>
            </a:r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literalmente o estado do seu componente e pode ser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pode ser qualquer conjunto de informações que serão utilizadas em algum momento pela interface.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Simplificando, um componente é uma classe ou função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aceita opcionalmente entradas, isto é, propriedades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retorna um elemento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descreve como uma seção da interface do usuário deve aparecer.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os ciclos de vida que um componente tem.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pt-BR" sz="48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  <a:p>
            <a:pPr lvl="1" algn="just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dirty="0"/>
              <a:t>Esse é o método construtor do nosso componente, executado logo quando o componente é instanciado. Normalmente, esse método é utilizado para inicializarmos valores dentro e também quando precisamos fazer </a:t>
            </a:r>
            <a:r>
              <a:rPr lang="pt-BR" dirty="0" err="1">
                <a:hlinkClick r:id="rId2"/>
              </a:rPr>
              <a:t>bind</a:t>
            </a:r>
            <a:r>
              <a:rPr lang="pt-BR" dirty="0">
                <a:hlinkClick r:id="rId2"/>
              </a:rPr>
              <a:t> dos métodos</a:t>
            </a:r>
            <a:r>
              <a:rPr lang="pt-BR" dirty="0"/>
              <a:t> da nossa classe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pt-BR" sz="48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componentWillMount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dirty="0"/>
              <a:t>Esse método é executado imediatamente antes do componente ser montado, e antes do método </a:t>
            </a:r>
            <a:r>
              <a:rPr lang="pt-BR" b="1" dirty="0"/>
              <a:t>render. </a:t>
            </a:r>
            <a:r>
              <a:rPr lang="pt-BR" dirty="0"/>
              <a:t>Nesse método, é possível alterar o </a:t>
            </a:r>
            <a:r>
              <a:rPr lang="pt-BR" dirty="0" err="1"/>
              <a:t>state</a:t>
            </a:r>
            <a:r>
              <a:rPr lang="pt-BR" dirty="0"/>
              <a:t> através do </a:t>
            </a:r>
            <a:r>
              <a:rPr lang="pt-BR" b="1" dirty="0" err="1"/>
              <a:t>this.setState</a:t>
            </a:r>
            <a:r>
              <a:rPr lang="pt-BR" dirty="0"/>
              <a:t>. Porém, é preferível fazer o mesmo no </a:t>
            </a:r>
            <a:r>
              <a:rPr lang="pt-BR" b="1" dirty="0" err="1"/>
              <a:t>constructor</a:t>
            </a:r>
            <a:r>
              <a:rPr lang="pt-BR" dirty="0"/>
              <a:t>, já que os dois possuem funcionalidade similar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pt-BR" sz="48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4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dirty="0"/>
              <a:t>No ciclo de montagem do componente, esse método é executado logo após </a:t>
            </a:r>
            <a:r>
              <a:rPr lang="pt-BR" b="1" dirty="0" err="1"/>
              <a:t>componentWillMount</a:t>
            </a:r>
            <a:r>
              <a:rPr lang="pt-BR" dirty="0"/>
              <a:t>, e o mesmo deve retornar o JSX do componente. Esse é o único método obrigatório. É importante manter o método </a:t>
            </a:r>
            <a:r>
              <a:rPr lang="pt-BR" b="1" dirty="0"/>
              <a:t>render</a:t>
            </a:r>
            <a:r>
              <a:rPr lang="pt-BR" dirty="0"/>
              <a:t> como uma função pura, uma vez que dados os mesmos </a:t>
            </a:r>
            <a:r>
              <a:rPr lang="pt-BR" i="1" dirty="0" err="1"/>
              <a:t>state</a:t>
            </a:r>
            <a:r>
              <a:rPr lang="pt-BR" dirty="0"/>
              <a:t> e </a:t>
            </a:r>
            <a:r>
              <a:rPr lang="pt-BR" i="1" dirty="0" err="1"/>
              <a:t>props</a:t>
            </a:r>
            <a:r>
              <a:rPr lang="pt-BR" dirty="0"/>
              <a:t>, ele retorne sempre o mesmo resultado. Não faça alterações ao estado de dentro desse método, utilize os outros métodos do </a:t>
            </a:r>
            <a:r>
              <a:rPr lang="pt-BR" i="1" dirty="0" err="1"/>
              <a:t>lifecycle</a:t>
            </a:r>
            <a:r>
              <a:rPr lang="pt-BR" dirty="0"/>
              <a:t> para o fazê-lo.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pt-BR" sz="48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componentDidMount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dirty="0"/>
              <a:t>Esse método é chamado imediatamente após a montagem do componente. Em casos que precisamos fazer alguma operação que precise de elementos do DOM, é aqui o lugar certo. Aqui também é um bom lugar para inicializarmos </a:t>
            </a:r>
            <a:r>
              <a:rPr lang="pt-BR" dirty="0" err="1"/>
              <a:t>requests</a:t>
            </a:r>
            <a:r>
              <a:rPr lang="pt-BR" dirty="0"/>
              <a:t> quando necessário.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pt-BR" sz="48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B47FC-6C28-4E71-B466-6E4AC797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691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https://code.visualstudio.com/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Node  v8.x</a:t>
            </a:r>
          </a:p>
          <a:p>
            <a:pPr lvl="3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https://nodejs.org/en/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https://yarnpkg.com/en/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80853C-3337-45DD-B93F-291A0DC92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1" y="1810489"/>
            <a:ext cx="836420" cy="833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6F34DB-D420-435C-9272-D07FFA688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5592"/>
            <a:ext cx="1092237" cy="6690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BEFC02-D129-4D1F-BF87-57E82425225E}"/>
              </a:ext>
            </a:extLst>
          </p:cNvPr>
          <p:cNvSpPr txBox="1">
            <a:spLocks/>
          </p:cNvSpPr>
          <p:nvPr/>
        </p:nvSpPr>
        <p:spPr>
          <a:xfrm>
            <a:off x="-97654" y="122968"/>
            <a:ext cx="12289654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trabalho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D279C7-1C06-4004-9991-A13A3190F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A6D002-2C9E-4769-993E-9B276F082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904EF82-1730-42B3-B311-F92077001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16" y="4396503"/>
            <a:ext cx="1458618" cy="6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4484E-A931-4CA1-9026-C6C88FF7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https://reactjs.org/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https://medium.com/by-vinicius-reis/o-que-e-react-ng2-auleria-vue-e34b0c77b5a1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https://gabrielsobrinho.com/introducao-ao-react-js/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https://medium.com/reactbrasil/jsx-de6f43b06f41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https://www.w3schools.com/howto/howto_css_animate_buttons.asp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https://reactjs.org/docs/fragments.html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https://reactjs.org/docs/state-and-lifecycle.html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934F35-0906-4549-9909-B329B73EDBCA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4B949-7911-4817-A780-4FD0E7942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37113D-8A5A-44BA-947B-C15817808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4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968"/>
            <a:ext cx="12192000" cy="85443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+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pt-BR" sz="36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C1723-02C5-44A8-B9AF-D85FFFA1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2124260"/>
            <a:ext cx="9144000" cy="342907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é o trabalho da parte de trás da aplicação. É responsável pela implementação da regra de negócio. Exemplos de aplicações Back-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Node,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C#, PHP</a:t>
            </a:r>
          </a:p>
          <a:p>
            <a:pPr algn="l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é a interface do sistema. É onde vai haver a interação diretamente com o usuário. Exemplos de aplicações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angular,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1EA04A-5AE5-40E3-A2A6-A45A12B5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01939E-484F-441A-B9D8-405CFB3D8F5F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1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EBF452-F2A0-48DF-AC37-A6328A2D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7925CE-4459-45E7-90BC-5E0C6278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AF209B-1DA5-4106-8973-9DF13342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77" y="2505701"/>
            <a:ext cx="4787246" cy="26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19760-FD3F-44EF-B839-4AA37704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Web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a capacidade de criar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encapsulam estrutura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estilo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comportamento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 Pode-se entender como trechos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reaproveitáveis.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76892E4-5923-43F6-88D4-FD77A7A0430E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falar em React.js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E4241D-3BF1-4DDE-A160-5995E35B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9B4308-4D30-4F58-8B64-145C9B7C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ferramenta para somente criar componentes.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Criada pelo Instagram antes do Facebook comprá-lo.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Virtual-DOM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V-dom é uma técnica simples e complexa ao mesmo tempo. Simples no conceito e complexa na aplicação.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representação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puro (memória) do DOM “real”.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objeto v-dom é manipulado e quando atualizado um algoritmo calcula a diferença entre o v-dom e o DOM real, alterando somente os pedaços do DOM.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 é uma sintaxe semelhante ao XML, onde você consegue escrever e compreender de uma melhor forma, como será montado o seu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UI.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Código com JSX</a:t>
            </a:r>
          </a:p>
          <a:p>
            <a:pPr marL="457200" lvl="1" indent="0" algn="just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2122F89-B813-4949-B141-69C0627B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94" y="2969043"/>
            <a:ext cx="7910012" cy="29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691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Node + React – Backend x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38</cp:revision>
  <dcterms:created xsi:type="dcterms:W3CDTF">2019-01-17T12:18:06Z</dcterms:created>
  <dcterms:modified xsi:type="dcterms:W3CDTF">2019-01-26T01:18:21Z</dcterms:modified>
</cp:coreProperties>
</file>