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6" r:id="rId5"/>
    <p:sldId id="267" r:id="rId6"/>
    <p:sldId id="268" r:id="rId7"/>
    <p:sldId id="270" r:id="rId8"/>
    <p:sldId id="271" r:id="rId9"/>
    <p:sldId id="272" r:id="rId10"/>
    <p:sldId id="273" r:id="rId11"/>
    <p:sldId id="269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6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E8CF1-3BE0-4FFE-8DC8-61F8C0248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10A24B-6F36-4BB5-A400-CCF4AEF47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291B97-9C94-4576-BE30-9846BD34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D315D6-01EB-46D0-8B63-CF70A5C0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C8C315-EB5F-4184-99A6-5B90B4E1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41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9F95D-9885-41FB-AD35-C7A185CE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6D9252-DC81-4780-A08F-F403B5018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FD16EC-D275-4EEE-8F52-C3786B3CC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82F67B-1AFF-4DAE-A3D2-5066F08D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F1E879-B612-41C2-949A-A111536A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80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8649D0-7E7E-462C-87D0-F04A6634A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3B7426-CAE0-4177-9C1A-EEBE89068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BBF0F9-2E22-4D56-8EB2-D4DF175A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CBFE54-9CC2-4000-B96E-7E395EAE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53CAC3-19BD-4552-B3AC-4D081B770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86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85A33-3F95-420B-BC9D-FE18D82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CDCF35-8C28-41FF-855A-8276679CD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DBF7-20AA-4F37-8D7A-987CB491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535322-7E0D-48DA-9468-D8A9126B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36CFA7-E533-443C-8E21-F9C0D15B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56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EBF1F-4FDB-429D-B535-78FC9E67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336A92-F9BC-4C63-8803-3CEB25E1E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F58680-44D6-46CC-814A-4E8A05C0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528AB8-FC9E-4135-B7A1-F6B15572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F1CE1-9FAB-49E7-A17E-A2B6F793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84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8BE51-2453-49C9-BD9A-E2E064A5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6DCAE7-A2D2-48F7-9D49-FB0E76457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64A4A8-EC24-4A11-AEEC-EB3E35563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939DBB-00B2-4471-AD60-D6BC4F54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AEC185-285E-4566-9552-67731689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06C645-7595-4592-ABAB-98C0BFF0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09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1DBA-ACBA-4370-A54E-FC14A75F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D37EEC-BC69-48F3-B2DB-BC399BF9D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638E52-9E36-4F8E-8351-F1B5FEA79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F58F152-AE6E-4266-8118-886264C0C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5866E42-873E-44EF-9B56-E2074EA9C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57C000-437A-48AC-84D9-4EF7B7FE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54F9F0E-5DA8-4330-ABD7-66162A8D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2F5751-7F98-4D93-9D4E-71F8A855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93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821D3-5A46-4C8B-A357-BB11B1DD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B66690-6FC8-42CB-9575-3B222B42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FBD352-F19D-4A2B-9FCF-07068A4A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7E5259-B6E9-4608-A02F-3D72C0AB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31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7F5D403-9145-45E7-AB62-6DB0F226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112F53-B53F-48A7-B564-483963A0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BA65BD-CB6B-420D-8EA0-0C716103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90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781D1-B95C-4372-9C2B-FBAA4FFE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61C590-2329-4945-93BB-CF661BC2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6BB1A5-D2ED-4D21-9BE4-4F6E65D2D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1C8D3F-47D5-4458-93DD-622672889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C0F08F-49AE-4D00-B893-39F54960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84BF14-90D9-4598-BBBD-444C40BC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04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3A6E2-7B36-4E54-B963-CA0BC9CBA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F0B4AC-84BB-4427-9E9C-011E850A6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8BBB2E-E969-42A0-B2E7-73C83C5B7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91038B-DCC4-40E4-9744-C9FCC9B8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E102F0-D799-428A-9F02-F3E0B823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528B9B-91F3-4F7A-BE2B-7721C594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48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696D58-75E3-474F-8E23-9757EB53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DD87B6-EC26-4FA6-B1A5-FAAD5F577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5B8998-AC39-4B79-AB3E-93E9C9467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C421-78E7-4F2F-AA80-2269C56115F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BC532F-65FE-43E1-A698-7E1FDDE15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681128-7E5B-4C7E-BC84-99EFC79A7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15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B370FCA-EEEE-4536-8A47-C0063E861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2800350"/>
            <a:ext cx="6134100" cy="40576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0C33C34-3BCD-47E6-9A2E-8117CAABB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302" y="2213068"/>
            <a:ext cx="9144000" cy="1139054"/>
          </a:xfrm>
        </p:spPr>
        <p:txBody>
          <a:bodyPr/>
          <a:lstStyle/>
          <a:p>
            <a:pPr algn="l"/>
            <a:r>
              <a:rPr lang="pt-BR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TEES - TREINAMENTO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CC453F6-7379-4958-9557-6B6218C8F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534102"/>
            <a:ext cx="1447800" cy="7905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59B9051-483C-4263-82B2-A478933A0483}"/>
              </a:ext>
            </a:extLst>
          </p:cNvPr>
          <p:cNvSpPr txBox="1"/>
          <p:nvPr/>
        </p:nvSpPr>
        <p:spPr>
          <a:xfrm>
            <a:off x="800100" y="3429000"/>
            <a:ext cx="783898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7200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pt-BR" sz="72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C7E4071-82EE-44A7-8B7B-9AA15AFB9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835" y="3779730"/>
            <a:ext cx="1403794" cy="85994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B955C44-21FD-4B85-A97C-28F0080B64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35" y="3672660"/>
            <a:ext cx="1368743" cy="96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7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 err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lang="pt-BR" sz="6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  <a:endParaRPr lang="pt-BR" sz="7200" b="1" dirty="0">
              <a:solidFill>
                <a:srgbClr val="F465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A2F177A-97BD-46C8-B2A3-9D0D49C2A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252787" y="1986756"/>
            <a:ext cx="56864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04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https://medium.com/reactbrasil/entendendo-a-context-api-do-react-criando-um-componente-de-loading-a84f84007dc7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72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8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33D2B-05B8-45BE-AEB6-132F3A3E0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70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Introdução, conceitos e ambiente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 do projeto (Ciclo de pagamento)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Criação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Crud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Motorista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B5D65E3-432B-4E09-A19F-C3AD55EC506C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 do Treinamento Node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CFD0DA-86DA-4738-BA18-F2B3B8F42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E9A4B7E-F14F-4669-9AC5-E9C4AB06A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2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ES6,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6 ou ES2015, é simplesmente a mais nova versão do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Na verdade, o nome mais usado atualmente é ES2015. A ideia do comitê responsável (conhecido como TC39) pelas atualizações da linguagem é justamente fazer um release anual. Então nesse ano teremos o ES2016 (ou ES7). E assim sucessivamente.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 err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r>
              <a:rPr lang="pt-BR" sz="6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</a:t>
            </a:r>
            <a:endParaRPr lang="pt-BR" sz="7200" b="1" dirty="0">
              <a:solidFill>
                <a:srgbClr val="F465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3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um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transpiler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/>
              <a:t>que transforma o seu código de ES6 para ES5 (versão que a maioria dos </a:t>
            </a:r>
            <a:r>
              <a:rPr lang="pt-BR" i="1" dirty="0"/>
              <a:t>browsers</a:t>
            </a:r>
            <a:r>
              <a:rPr lang="pt-BR" dirty="0"/>
              <a:t> dá suporte hoje).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https://babeljs.io/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Babel</a:t>
            </a:r>
            <a:endParaRPr lang="pt-BR" sz="7200" b="1" dirty="0">
              <a:solidFill>
                <a:srgbClr val="F465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2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Novos recursos: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Variáveis: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 err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r>
              <a:rPr lang="pt-BR" sz="6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</a:t>
            </a:r>
            <a:endParaRPr lang="pt-BR" sz="7200" b="1" dirty="0">
              <a:solidFill>
                <a:srgbClr val="F465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6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https://repl.it/repls/RuralNoteworthyApi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Editor online</a:t>
            </a:r>
            <a:endParaRPr lang="pt-BR" sz="7200" b="1" dirty="0">
              <a:solidFill>
                <a:srgbClr val="F465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API, fornece uma maneira de passar os dados de componentes sem ter que passar manualmente em todos os níveis.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 err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lang="pt-BR" sz="6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  <a:endParaRPr lang="pt-BR" sz="7200" b="1" dirty="0">
              <a:solidFill>
                <a:srgbClr val="F465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4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1">
            <a:extLst>
              <a:ext uri="{FF2B5EF4-FFF2-40B4-BE49-F238E27FC236}">
                <a16:creationId xmlns:a16="http://schemas.microsoft.com/office/drawing/2014/main" id="{07F3DE8D-C3E5-421B-BAD2-F01619866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447" y="1825625"/>
            <a:ext cx="7345105" cy="4351338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 err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lang="pt-BR" sz="6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  <a:endParaRPr lang="pt-BR" sz="7200" b="1" dirty="0">
              <a:solidFill>
                <a:srgbClr val="F465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83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 uso básico do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quando precisamos que um componente filho tenha ou manipule os dados do pai, precisamos informar esses dados e funções nas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do componente filhos. O que é bem simples na realidade, seria algo como: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 err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lang="pt-BR" sz="6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  <a:endParaRPr lang="pt-BR" sz="7200" b="1" dirty="0">
              <a:solidFill>
                <a:srgbClr val="F465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601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219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Tema do Office</vt:lpstr>
      <vt:lpstr>TEES - TREINAMENTO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+ React – Backend x Frontend</dc:title>
  <dc:creator>Raphael Louzada</dc:creator>
  <cp:lastModifiedBy>Ruan Ferreira</cp:lastModifiedBy>
  <cp:revision>54</cp:revision>
  <dcterms:created xsi:type="dcterms:W3CDTF">2019-01-17T12:18:06Z</dcterms:created>
  <dcterms:modified xsi:type="dcterms:W3CDTF">2019-02-07T01:09:05Z</dcterms:modified>
</cp:coreProperties>
</file>