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.it/repls/RuralNoteworthy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ES6,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6 ou ES2015, é simplesmente a mais nova versão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verdade, o nome mais usado atualmente é ES2015. A ideia do comitê responsável (conhecido como TC39) pelas atualizações da linguagem é justamente fazer um release anual. Então nesse ano teremos o ES2016 (ou ES7). E assim sucessivamente.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/>
              <a:t>que transforma o seu código de ES6 para ES5 (versão que a maioria dos </a:t>
            </a:r>
            <a:r>
              <a:rPr lang="pt-BR" i="1" dirty="0"/>
              <a:t>browsers</a:t>
            </a:r>
            <a:r>
              <a:rPr lang="pt-BR" dirty="0"/>
              <a:t> dá suporte hoje).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https://babeljs.io/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Novos recursos: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Variáveis: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https://repl.it/repls/RuralNoteworthyApi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 online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repl.it/repls/RuralNoteworthyApi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https://github.com/fkhadra/react-toastify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135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57</cp:revision>
  <dcterms:created xsi:type="dcterms:W3CDTF">2019-01-17T12:18:06Z</dcterms:created>
  <dcterms:modified xsi:type="dcterms:W3CDTF">2019-02-10T00:01:10Z</dcterms:modified>
</cp:coreProperties>
</file>