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abrielsobrinho.com/introducao-ao-react-js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medium.com/by-vinicius-reis/o-que-e-react-ng2-auleria-vue-e34b0c77b5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fragments.html" TargetMode="External"/><Relationship Id="rId5" Type="http://schemas.openxmlformats.org/officeDocument/2006/relationships/hyperlink" Target="https://www.w3schools.com/howto/howto_css_animate_buttons.asp" TargetMode="External"/><Relationship Id="rId4" Type="http://schemas.openxmlformats.org/officeDocument/2006/relationships/hyperlink" Target="https://medium.com/reactbrasil/jsx-de6f43b06f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ferramenta para somente criar componentes.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Criada pelo Instagram antes do Facebook comprá-lo.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4484E-A931-4CA1-9026-C6C88FF7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https://reactjs.org/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https://medium.com/by-vinicius-reis/o-que-e-react-ng2-auleria-vue-e34b0c77b5a1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https://gabrielsobrinho.com/introducao-ao-react-js/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https://medium.com/reactbrasil/jsx-de6f43b06f41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https://www.w3schools.com/howto/howto_css_animate_buttons.asp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https://reactjs.org/docs/fragments.html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https://reactjs.org/docs/state-and-lifecycle.html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934F35-0906-4549-9909-B329B73EDBCA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4B949-7911-4817-A780-4FD0E7942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37113D-8A5A-44BA-947B-C15817808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45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119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48</cp:revision>
  <dcterms:created xsi:type="dcterms:W3CDTF">2019-01-17T12:18:06Z</dcterms:created>
  <dcterms:modified xsi:type="dcterms:W3CDTF">2019-01-30T23:12:50Z</dcterms:modified>
</cp:coreProperties>
</file>