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1" r:id="rId4"/>
    <p:sldId id="270" r:id="rId5"/>
    <p:sldId id="257" r:id="rId6"/>
    <p:sldId id="258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4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E8CF1-3BE0-4FFE-8DC8-61F8C024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10A24B-6F36-4BB5-A400-CCF4AEF47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291B97-9C94-4576-BE30-9846BD34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D315D6-01EB-46D0-8B63-CF70A5C0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C8C315-EB5F-4184-99A6-5B90B4E1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41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9F95D-9885-41FB-AD35-C7A185CE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6D9252-DC81-4780-A08F-F403B5018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D16EC-D275-4EEE-8F52-C3786B3C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82F67B-1AFF-4DAE-A3D2-5066F08D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F1E879-B612-41C2-949A-A111536A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80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8649D0-7E7E-462C-87D0-F04A6634A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3B7426-CAE0-4177-9C1A-EEBE89068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BBF0F9-2E22-4D56-8EB2-D4DF175A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CBFE54-9CC2-4000-B96E-7E395EAE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53CAC3-19BD-4552-B3AC-4D081B77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86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85A33-3F95-420B-BC9D-FE18D82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DCF35-8C28-41FF-855A-8276679C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DBF7-20AA-4F37-8D7A-987CB491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535322-7E0D-48DA-9468-D8A9126B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6CFA7-E533-443C-8E21-F9C0D15B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56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EBF1F-4FDB-429D-B535-78FC9E67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336A92-F9BC-4C63-8803-3CEB25E1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F58680-44D6-46CC-814A-4E8A05C0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528AB8-FC9E-4135-B7A1-F6B15572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F1CE1-9FAB-49E7-A17E-A2B6F793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84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8BE51-2453-49C9-BD9A-E2E064A5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DCAE7-A2D2-48F7-9D49-FB0E76457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64A4A8-EC24-4A11-AEEC-EB3E35563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939DBB-00B2-4471-AD60-D6BC4F54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AEC185-285E-4566-9552-67731689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6C645-7595-4592-ABAB-98C0BFF0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9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1DBA-ACBA-4370-A54E-FC14A75F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37EEC-BC69-48F3-B2DB-BC399BF9D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638E52-9E36-4F8E-8351-F1B5FEA79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58F152-AE6E-4266-8118-886264C0C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866E42-873E-44EF-9B56-E2074EA9C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57C000-437A-48AC-84D9-4EF7B7FE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4F9F0E-5DA8-4330-ABD7-66162A8D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2F5751-7F98-4D93-9D4E-71F8A855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93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821D3-5A46-4C8B-A357-BB11B1DD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B66690-6FC8-42CB-9575-3B222B42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FBD352-F19D-4A2B-9FCF-07068A4A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7E5259-B6E9-4608-A02F-3D72C0AB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31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F5D403-9145-45E7-AB62-6DB0F226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112F53-B53F-48A7-B564-483963A0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A65BD-CB6B-420D-8EA0-0C716103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90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781D1-B95C-4372-9C2B-FBAA4FFE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1C590-2329-4945-93BB-CF661BC2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6BB1A5-D2ED-4D21-9BE4-4F6E65D2D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1C8D3F-47D5-4458-93DD-62267288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C0F08F-49AE-4D00-B893-39F54960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84BF14-90D9-4598-BBBD-444C40BC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04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3A6E2-7B36-4E54-B963-CA0BC9CB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F0B4AC-84BB-4427-9E9C-011E850A6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8BBB2E-E969-42A0-B2E7-73C83C5B7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91038B-DCC4-40E4-9744-C9FCC9B8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E102F0-D799-428A-9F02-F3E0B823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528B9B-91F3-4F7A-BE2B-7721C594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4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696D58-75E3-474F-8E23-9757EB53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DD87B6-EC26-4FA6-B1A5-FAAD5F577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5B8998-AC39-4B79-AB3E-93E9C9467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C421-78E7-4F2F-AA80-2269C56115F5}" type="datetimeFigureOut">
              <a:rPr lang="pt-BR" smtClean="0"/>
              <a:t>23/01/2019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C532F-65FE-43E1-A698-7E1FDDE15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81128-7E5B-4C7E-BC84-99EFC79A7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15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brielsobrinho.com/introducao-ao-react-js/" TargetMode="External"/><Relationship Id="rId2" Type="http://schemas.openxmlformats.org/officeDocument/2006/relationships/hyperlink" Target="https://medium.com/by-vinicius-reis/o-que-e-react-ng2-auleria-vue-e34b0c77b5a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B370FCA-EEEE-4536-8A47-C0063E86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800350"/>
            <a:ext cx="6134100" cy="40576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C33C34-3BCD-47E6-9A2E-8117CAABB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302" y="2213068"/>
            <a:ext cx="9144000" cy="1139054"/>
          </a:xfrm>
        </p:spPr>
        <p:txBody>
          <a:bodyPr/>
          <a:lstStyle/>
          <a:p>
            <a:pPr algn="l"/>
            <a:r>
              <a:rPr lang="pt-BR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TEES - TREINAMENTO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C453F6-7379-4958-9557-6B6218C8F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534102"/>
            <a:ext cx="1447800" cy="7905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59B9051-483C-4263-82B2-A478933A0483}"/>
              </a:ext>
            </a:extLst>
          </p:cNvPr>
          <p:cNvSpPr txBox="1"/>
          <p:nvPr/>
        </p:nvSpPr>
        <p:spPr>
          <a:xfrm>
            <a:off x="800100" y="3429000"/>
            <a:ext cx="783898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72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pt-BR" sz="72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C7E4071-82EE-44A7-8B7B-9AA15AFB9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35" y="3779730"/>
            <a:ext cx="1403794" cy="85994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B955C44-21FD-4B85-A97C-28F0080B6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35" y="3672660"/>
            <a:ext cx="1368743" cy="96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Código sem JSX</a:t>
            </a:r>
          </a:p>
          <a:p>
            <a:pPr marL="457200" lvl="1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7200" b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0D50887-0512-4CF1-9C8F-CACFCCDEA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525" y="2771524"/>
            <a:ext cx="7112476" cy="290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4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é realmente?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uma biblioteca para criar interfaces.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Ajuda a resolver a quantidade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que tínhamos para manipular o DOM.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Criar coisas performáticas e reutilizáveis.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72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8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Posso criar um projeto grande somente com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resposta é: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não pode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sozinho não é capaz de criar um SPA complexo.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Possui um ecossistema de ferramentas para auxílio.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72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9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diferença entre os dois é que 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tudo aquilo que vem de fora do seu componente e não pode ser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mutado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enquanto 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literalmente o estado do seu componente e pode ser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mutado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6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4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Simplificando, um componente é uma classe ou função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que aceita opcionalmente entradas, isto é, propriedades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e retorna um elemento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que descreve como uma seção da interface do usuário deve aparecer.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7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AB47FC-6C28-4E71-B466-6E4AC797B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6916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Visual Studio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https://code.visualstudio.com/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Node  v8.x</a:t>
            </a:r>
          </a:p>
          <a:p>
            <a:pPr lvl="3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https://nodejs.org/en/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80853C-3337-45DD-B93F-291A0DC92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81" y="1810489"/>
            <a:ext cx="836420" cy="833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D6F34DB-D420-435C-9272-D07FFA6883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5592"/>
            <a:ext cx="1092237" cy="66909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3BEFC02-D129-4D1F-BF87-57E82425225E}"/>
              </a:ext>
            </a:extLst>
          </p:cNvPr>
          <p:cNvSpPr txBox="1">
            <a:spLocks/>
          </p:cNvSpPr>
          <p:nvPr/>
        </p:nvSpPr>
        <p:spPr>
          <a:xfrm>
            <a:off x="-97654" y="122968"/>
            <a:ext cx="12289654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 de trabalho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4D279C7-1C06-4004-9991-A13A3190F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0A6D002-2C9E-4769-993E-9B276F082C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3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4484E-A931-4CA1-9026-C6C88FF7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https://reactjs.org/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https://medium.com/by-vinicius-reis/o-que-e-react-ng2-auleria-vue-e34b0c77b5a1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https://gabrielsobrinho.com/introducao-ao-react-js/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https://medium.com/reactbrasil/jsx-de6f43b06f41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934F35-0906-4549-9909-B329B73EDBCA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34B949-7911-4817-A780-4FD0E7942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B37113D-8A5A-44BA-947B-C15817808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4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33D2B-05B8-45BE-AEB6-132F3A3E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Introdução, conceitos e ambiente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 do projeto (Ciclo de pagamento)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Crud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Motorista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B5D65E3-432B-4E09-A19F-C3AD55EC506C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 do Treinamento Node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CFD0DA-86DA-4738-BA18-F2B3B8F4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E9A4B7E-F14F-4669-9AC5-E9C4AB06A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2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33C34-3BCD-47E6-9A2E-8117CAABB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968"/>
            <a:ext cx="12192000" cy="854430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+ </a:t>
            </a:r>
            <a:r>
              <a:rPr lang="pt-BR" sz="3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3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3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sz="3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pt-BR" sz="3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pt-BR" sz="36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0C1723-02C5-44A8-B9AF-D85FFFA18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2124260"/>
            <a:ext cx="9144000" cy="3429077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é o trabalho da parte de trás da aplicação. É responsável pela implementação da regra de negócio. Exemplos de aplicações Back-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: Node,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, C#, PHP</a:t>
            </a:r>
          </a:p>
          <a:p>
            <a:pPr algn="l"/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é a interface do sistema. É onde vai haver a interação diretamente com o usuário. Exemplos de aplicações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, angular,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...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C453F6-7379-4958-9557-6B6218C8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21EA04A-5AE5-40E3-A2A6-A45A12B56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7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E01939E-484F-441A-B9D8-405CFB3D8F5F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71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  <a:r>
              <a:rPr lang="pt-BR" sz="72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EBF452-F2A0-48DF-AC37-A6328A2D7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17925CE-4459-45E7-90BC-5E0C62785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AF209B-1DA5-4106-8973-9DF133424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377" y="2505701"/>
            <a:ext cx="4787246" cy="26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1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E19760-FD3F-44EF-B839-4AA37704C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é Web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a capacidade de criar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custom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que encapsulam estrutura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), estilo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e comportamento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). Pode-se entender como trechos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reaproveitáveis.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76892E4-5923-43F6-88D4-FD77A7A0430E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falar em React.js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E4241D-3BF1-4DDE-A160-5995E35B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F9B4308-4D30-4F58-8B64-145C9B7C7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2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uma ferramenta para somente criar componentes.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Criada pelo Instagram antes do Facebook comprá-lo.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72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3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Virtual-DOM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V-dom é uma técnica simples e complexa ao mesmo tempo. Simples no conceito e complexa na aplicação.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uma representação em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puro (memória) do DOM “real”.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objeto v-dom é manipulado e quando atualizado um algoritmo calcula a diferença entre o v-dom e o DOM real, alterando somente os pedaços do DOM.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72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JSX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JSX é uma sintaxe semelhante ao XML, onde você consegue escrever e compreender de uma melhor forma, como será montado o seu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na UI.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72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1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Código com JSX</a:t>
            </a:r>
          </a:p>
          <a:p>
            <a:pPr marL="457200" lvl="1" indent="0" algn="just">
              <a:buNone/>
            </a:pP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7200" b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2122F89-B813-4949-B141-69C0627B8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994" y="2969043"/>
            <a:ext cx="7910012" cy="294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7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484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do Office</vt:lpstr>
      <vt:lpstr>TEES - TREINAMENTO</vt:lpstr>
      <vt:lpstr>Apresentação do PowerPoint</vt:lpstr>
      <vt:lpstr>Node + React – Backend x 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+ React – Backend x Frontend</dc:title>
  <dc:creator>Raphael Louzada</dc:creator>
  <cp:lastModifiedBy>Ruan Ferreira</cp:lastModifiedBy>
  <cp:revision>33</cp:revision>
  <dcterms:created xsi:type="dcterms:W3CDTF">2019-01-17T12:18:06Z</dcterms:created>
  <dcterms:modified xsi:type="dcterms:W3CDTF">2019-01-24T01:27:23Z</dcterms:modified>
</cp:coreProperties>
</file>