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5E7F-4DD2-4DD8-B84F-E75E76E1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32F9B-B0C0-474B-9893-457DDFD77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48E93-7F2B-415D-ADE8-2D5AABE0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108AA-7361-4D30-AD4E-AC478EC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CE04A-49EC-491D-A019-0E288258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2BF2-52A4-4D98-A16B-430C00FC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15FF0-6514-4AE1-98BC-7F4562F59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E8954-BF5C-4E76-894B-A860228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07AB6-1A06-440D-B28D-A4F3950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9A01E-BA28-4A1E-9A78-911D752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5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6AC61D-0FAB-4D50-9AD9-0BFA3C0C9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49E545-8C8B-4354-84EF-A0EF3CB0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30C189-2C2D-40D0-84FF-F8C0BF8B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10345-3B5D-44C1-95B9-F19601CB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D509A-978A-41C8-9691-5D22A9D0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98200-0073-4EC8-9F94-B9DA3B2D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8A7A0-945B-4EC2-B670-BDDD72DD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3D961-E314-4EAE-A6C0-503F83D7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D87F0-9457-4F0C-8DD8-244E6AC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AAEFF-F702-4465-A775-1A868193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5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CF76-3841-43AA-94C3-8FEB7D56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B9F4F7-3626-46D2-ABFE-581162E4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A2956-8F15-4A12-B3D4-7E5F0EB9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B9961E-9573-43AC-B61C-159F5F4D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9797DF-CA9A-4AE3-BCFE-C8893084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9D5DA-2A46-40FE-BFB9-A00F254A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17D00-10C0-4A97-8A2B-13A5DFB4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5672CA-ED3D-4E63-B94B-381A413D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A11061-0B7D-4118-A580-3949D363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C376B-43AB-4B58-A42F-9656069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4797D-F8BB-4D08-B9AF-2E4EE232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6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ABA7-92C7-475E-92C4-59FB9426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E71EA-0D90-49F7-B989-4F09490C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FECBA7-D20E-4490-A96D-225FBBAB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07443C-5AC5-405F-84C9-F136B0C54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95A92E-7158-420D-99B6-5B3A65C4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74A7D-ABE4-4155-B667-AFF699A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305DB9-14F1-4554-9CBC-D323C46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5F5EEB-B126-4A84-ACF3-E13488E4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AE66-A089-494B-82BB-2BE928A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45DD3C-78D1-4691-857D-4B6E045A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0AFF9D-1B08-4C0B-9E6A-A50173F1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E82E5F-4C3C-48F0-8FB2-FC9793FF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9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58DB09-4CA0-46A9-9077-39181D37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8E9B85-3D15-4D1E-A8F0-C59D8D9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DB52A-E7BD-490C-902F-A1354422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BA69-5571-4666-8A99-9B29E7EA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D4DF7-3FA7-4ED7-9793-32E99303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FE4BF-BE56-4B68-B57D-63053DC4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9E9092-3175-44FB-A07E-7C16F112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B0E76-8475-488A-9DE8-33730892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D5356-7976-4764-BA69-9C0D5C62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1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DFF3-DB11-46B8-B9AD-724D94C1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D5389F-D092-4602-B621-CB136D904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0AB4B3-885A-4CAE-BB88-4AEE0F98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D35AE-79AC-4B2C-9BCE-70BEA42E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D70006-D37D-4D94-A2AB-10DD8F46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F5D36-D159-47F2-9803-E665792A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5EF9A8-8927-4D12-8C97-22F9CF06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A23B23-6956-45CC-8D18-F71A35EC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76F6-DDD0-44E7-93A8-7032C0EA1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9F57-5F5A-4C95-9575-79BD9923F0DD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D5F32-C417-48FC-9EAA-05F703DD2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7D10E-485F-476C-80D6-C3461B2D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1477-EC79-46D7-9EC0-B532C6DB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736777"/>
            <a:ext cx="7838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597AC3-90DD-4B8D-B45E-3CB655B75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54" y="3398872"/>
            <a:ext cx="3774712" cy="14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980A0-F535-48DA-8535-C17F2016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framework web pequeno que trabalha com  Middlewares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Quando chega uma requisição, o Express vai adicionando vários middlewares à requisição (funções com assinatura padrão) e vai desencadeando uma função atrás da outra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Express aplica o middleware em toda requisição.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As funções middlewares recebem como parâmetros </a:t>
            </a:r>
            <a:r>
              <a:rPr lang="pt-BR" dirty="0" err="1"/>
              <a:t>request</a:t>
            </a:r>
            <a:r>
              <a:rPr lang="pt-BR" dirty="0"/>
              <a:t>, response, </a:t>
            </a:r>
            <a:r>
              <a:rPr lang="pt-BR" dirty="0" err="1"/>
              <a:t>next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Express já encapsula todas as questões relacionadas ao http: tipo de requisição, header, mapeamento de função, mapeamento de rota....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funções Express: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conteúdo estático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expor API REST do sistema (o que iremos fazer)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aplicação inteira com conteúdo dinâmico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31E498-A3D7-4BBA-B6C6-109B977EA2C3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C5FAD5-210A-40F6-B88A-1A6460BA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3AEFAA-99FE-4838-9109-B70BBCBCB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8856E-38DC-4B49-8997-4D06DEAC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 função do middleware é fazer um tipo de processamento. Após isso, tem 2 possibilidades: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   chama o </a:t>
            </a:r>
            <a:r>
              <a:rPr lang="pt-BR" dirty="0" err="1"/>
              <a:t>next</a:t>
            </a:r>
            <a:r>
              <a:rPr lang="pt-BR" dirty="0"/>
              <a:t>() (próximo middleware)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   manda uma resposta pro browser</a:t>
            </a:r>
          </a:p>
          <a:p>
            <a:pPr marL="457200" lvl="1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Para colocar o middleware dentro da linha de execução do </a:t>
            </a:r>
            <a:r>
              <a:rPr lang="pt-BR" dirty="0" err="1"/>
              <a:t>request</a:t>
            </a:r>
            <a:r>
              <a:rPr lang="pt-BR" dirty="0"/>
              <a:t> é necessário usar o USE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864C9A-F2C1-4CE0-95E6-29831CF2FD65}"/>
              </a:ext>
            </a:extLst>
          </p:cNvPr>
          <p:cNvSpPr/>
          <p:nvPr/>
        </p:nvSpPr>
        <p:spPr>
          <a:xfrm>
            <a:off x="3048000" y="18593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C0BD9D-FA91-4D2A-8D29-2B5A8D729FEA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CB42A7-E04C-40E9-A5C0-6B0362AF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AA0BA5-E4F0-41B8-8340-38C13267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930AFF-3714-4E46-AB87-5D7943441467}"/>
              </a:ext>
            </a:extLst>
          </p:cNvPr>
          <p:cNvSpPr/>
          <p:nvPr/>
        </p:nvSpPr>
        <p:spPr>
          <a:xfrm>
            <a:off x="2522923" y="110036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/>
              <a:t>var mid1 = </a:t>
            </a:r>
            <a:r>
              <a:rPr lang="pt-BR" sz="2800" dirty="0" err="1"/>
              <a:t>function</a:t>
            </a:r>
            <a:r>
              <a:rPr lang="pt-BR" sz="2800" dirty="0"/>
              <a:t>(</a:t>
            </a:r>
            <a:r>
              <a:rPr lang="pt-BR" sz="2800" dirty="0" err="1"/>
              <a:t>req</a:t>
            </a:r>
            <a:r>
              <a:rPr lang="pt-BR" sz="2800" dirty="0"/>
              <a:t>, </a:t>
            </a:r>
            <a:r>
              <a:rPr lang="pt-BR" sz="2800" dirty="0" err="1"/>
              <a:t>resp</a:t>
            </a:r>
            <a:r>
              <a:rPr lang="pt-BR" sz="2800" dirty="0"/>
              <a:t>, </a:t>
            </a:r>
            <a:r>
              <a:rPr lang="pt-BR" sz="2800" dirty="0" err="1"/>
              <a:t>next</a:t>
            </a:r>
            <a:r>
              <a:rPr lang="pt-BR" sz="2800" dirty="0"/>
              <a:t>) {</a:t>
            </a:r>
          </a:p>
          <a:p>
            <a:endParaRPr lang="pt-BR" sz="2800" dirty="0"/>
          </a:p>
          <a:p>
            <a:r>
              <a:rPr lang="pt-BR" sz="2800" dirty="0"/>
              <a:t>//faz algo</a:t>
            </a:r>
          </a:p>
          <a:p>
            <a:endParaRPr lang="pt-BR" sz="2800" dirty="0"/>
          </a:p>
          <a:p>
            <a:r>
              <a:rPr lang="pt-BR" sz="2800" dirty="0" err="1"/>
              <a:t>next</a:t>
            </a:r>
            <a:r>
              <a:rPr lang="pt-BR" sz="2800" dirty="0"/>
              <a:t>() ou </a:t>
            </a:r>
            <a:r>
              <a:rPr lang="pt-BR" sz="2800" dirty="0" err="1"/>
              <a:t>resp.send</a:t>
            </a:r>
            <a:r>
              <a:rPr lang="pt-BR" sz="2800" dirty="0"/>
              <a:t>()</a:t>
            </a:r>
          </a:p>
          <a:p>
            <a:endParaRPr lang="pt-BR" sz="2800" dirty="0"/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/>
              <a:t>server.use</a:t>
            </a:r>
            <a:r>
              <a:rPr lang="pt-BR" sz="2800" dirty="0"/>
              <a:t>(mid1)</a:t>
            </a:r>
          </a:p>
          <a:p>
            <a:endParaRPr lang="pt-BR" sz="2800" dirty="0"/>
          </a:p>
          <a:p>
            <a:r>
              <a:rPr lang="pt-BR" sz="2800" dirty="0" err="1"/>
              <a:t>server.use</a:t>
            </a:r>
            <a:r>
              <a:rPr lang="pt-BR" sz="2800" dirty="0"/>
              <a:t>('/</a:t>
            </a:r>
            <a:r>
              <a:rPr lang="pt-BR" sz="2800" dirty="0" err="1"/>
              <a:t>api</a:t>
            </a:r>
            <a:r>
              <a:rPr lang="pt-BR" sz="2800" dirty="0"/>
              <a:t>', mid1)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265A9C-6EB5-47AF-A32F-50F954A0DFC3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74E07C-AE14-49A0-9CA5-9146C5AA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071FB-4049-4F98-ADDF-0844A689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4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Louzada</dc:creator>
  <cp:lastModifiedBy>Raphael Louzada</cp:lastModifiedBy>
  <cp:revision>3</cp:revision>
  <dcterms:created xsi:type="dcterms:W3CDTF">2019-01-23T17:59:41Z</dcterms:created>
  <dcterms:modified xsi:type="dcterms:W3CDTF">2019-01-23T21:59:37Z</dcterms:modified>
</cp:coreProperties>
</file>