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351463" cy="287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100" d="100"/>
          <a:sy n="100" d="100"/>
        </p:scale>
        <p:origin x="33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33" y="471029"/>
            <a:ext cx="4013597" cy="1002018"/>
          </a:xfrm>
        </p:spPr>
        <p:txBody>
          <a:bodyPr anchor="b"/>
          <a:lstStyle>
            <a:lvl1pPr algn="ctr">
              <a:defRPr sz="25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933" y="1511689"/>
            <a:ext cx="4013597" cy="694884"/>
          </a:xfrm>
        </p:spPr>
        <p:txBody>
          <a:bodyPr/>
          <a:lstStyle>
            <a:lvl1pPr marL="0" indent="0" algn="ctr">
              <a:buNone/>
              <a:defRPr sz="1007"/>
            </a:lvl1pPr>
            <a:lvl2pPr marL="191887" indent="0" algn="ctr">
              <a:buNone/>
              <a:defRPr sz="839"/>
            </a:lvl2pPr>
            <a:lvl3pPr marL="383774" indent="0" algn="ctr">
              <a:buNone/>
              <a:defRPr sz="755"/>
            </a:lvl3pPr>
            <a:lvl4pPr marL="575661" indent="0" algn="ctr">
              <a:buNone/>
              <a:defRPr sz="672"/>
            </a:lvl4pPr>
            <a:lvl5pPr marL="767547" indent="0" algn="ctr">
              <a:buNone/>
              <a:defRPr sz="672"/>
            </a:lvl5pPr>
            <a:lvl6pPr marL="959434" indent="0" algn="ctr">
              <a:buNone/>
              <a:defRPr sz="672"/>
            </a:lvl6pPr>
            <a:lvl7pPr marL="1151321" indent="0" algn="ctr">
              <a:buNone/>
              <a:defRPr sz="672"/>
            </a:lvl7pPr>
            <a:lvl8pPr marL="1343208" indent="0" algn="ctr">
              <a:buNone/>
              <a:defRPr sz="672"/>
            </a:lvl8pPr>
            <a:lvl9pPr marL="1535095" indent="0" algn="ctr">
              <a:buNone/>
              <a:defRPr sz="67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6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9641" y="153234"/>
            <a:ext cx="1153909" cy="243908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913" y="153234"/>
            <a:ext cx="3394834" cy="24390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60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717536"/>
            <a:ext cx="4615637" cy="1197225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1926088"/>
            <a:ext cx="4615637" cy="629592"/>
          </a:xfrm>
        </p:spPr>
        <p:txBody>
          <a:bodyPr/>
          <a:lstStyle>
            <a:lvl1pPr marL="0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1pPr>
            <a:lvl2pPr marL="191887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2pPr>
            <a:lvl3pPr marL="383774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3pPr>
            <a:lvl4pPr marL="57566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54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43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32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20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09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913" y="766171"/>
            <a:ext cx="2274372" cy="18261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178" y="766171"/>
            <a:ext cx="2274372" cy="18261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10" y="153234"/>
            <a:ext cx="4615637" cy="55630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11" y="705544"/>
            <a:ext cx="2263919" cy="345776"/>
          </a:xfrm>
        </p:spPr>
        <p:txBody>
          <a:bodyPr anchor="b"/>
          <a:lstStyle>
            <a:lvl1pPr marL="0" indent="0">
              <a:buNone/>
              <a:defRPr sz="1007" b="1"/>
            </a:lvl1pPr>
            <a:lvl2pPr marL="191887" indent="0">
              <a:buNone/>
              <a:defRPr sz="839" b="1"/>
            </a:lvl2pPr>
            <a:lvl3pPr marL="383774" indent="0">
              <a:buNone/>
              <a:defRPr sz="755" b="1"/>
            </a:lvl3pPr>
            <a:lvl4pPr marL="575661" indent="0">
              <a:buNone/>
              <a:defRPr sz="672" b="1"/>
            </a:lvl4pPr>
            <a:lvl5pPr marL="767547" indent="0">
              <a:buNone/>
              <a:defRPr sz="672" b="1"/>
            </a:lvl5pPr>
            <a:lvl6pPr marL="959434" indent="0">
              <a:buNone/>
              <a:defRPr sz="672" b="1"/>
            </a:lvl6pPr>
            <a:lvl7pPr marL="1151321" indent="0">
              <a:buNone/>
              <a:defRPr sz="672" b="1"/>
            </a:lvl7pPr>
            <a:lvl8pPr marL="1343208" indent="0">
              <a:buNone/>
              <a:defRPr sz="672" b="1"/>
            </a:lvl8pPr>
            <a:lvl9pPr marL="1535095" indent="0">
              <a:buNone/>
              <a:defRPr sz="67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11" y="1051320"/>
            <a:ext cx="2263919" cy="154633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9178" y="705544"/>
            <a:ext cx="2275069" cy="345776"/>
          </a:xfrm>
        </p:spPr>
        <p:txBody>
          <a:bodyPr anchor="b"/>
          <a:lstStyle>
            <a:lvl1pPr marL="0" indent="0">
              <a:buNone/>
              <a:defRPr sz="1007" b="1"/>
            </a:lvl1pPr>
            <a:lvl2pPr marL="191887" indent="0">
              <a:buNone/>
              <a:defRPr sz="839" b="1"/>
            </a:lvl2pPr>
            <a:lvl3pPr marL="383774" indent="0">
              <a:buNone/>
              <a:defRPr sz="755" b="1"/>
            </a:lvl3pPr>
            <a:lvl4pPr marL="575661" indent="0">
              <a:buNone/>
              <a:defRPr sz="672" b="1"/>
            </a:lvl4pPr>
            <a:lvl5pPr marL="767547" indent="0">
              <a:buNone/>
              <a:defRPr sz="672" b="1"/>
            </a:lvl5pPr>
            <a:lvl6pPr marL="959434" indent="0">
              <a:buNone/>
              <a:defRPr sz="672" b="1"/>
            </a:lvl6pPr>
            <a:lvl7pPr marL="1151321" indent="0">
              <a:buNone/>
              <a:defRPr sz="672" b="1"/>
            </a:lvl7pPr>
            <a:lvl8pPr marL="1343208" indent="0">
              <a:buNone/>
              <a:defRPr sz="672" b="1"/>
            </a:lvl8pPr>
            <a:lvl9pPr marL="1535095" indent="0">
              <a:buNone/>
              <a:defRPr sz="67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9178" y="1051320"/>
            <a:ext cx="2275069" cy="154633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2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43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10" y="191876"/>
            <a:ext cx="1725986" cy="671566"/>
          </a:xfrm>
        </p:spPr>
        <p:txBody>
          <a:bodyPr anchor="b"/>
          <a:lstStyle>
            <a:lvl1pPr>
              <a:defRPr sz="13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069" y="414399"/>
            <a:ext cx="2709178" cy="2045343"/>
          </a:xfrm>
        </p:spPr>
        <p:txBody>
          <a:bodyPr/>
          <a:lstStyle>
            <a:lvl1pPr>
              <a:defRPr sz="1343"/>
            </a:lvl1pPr>
            <a:lvl2pPr>
              <a:defRPr sz="1175"/>
            </a:lvl2pPr>
            <a:lvl3pPr>
              <a:defRPr sz="1007"/>
            </a:lvl3pPr>
            <a:lvl4pPr>
              <a:defRPr sz="839"/>
            </a:lvl4pPr>
            <a:lvl5pPr>
              <a:defRPr sz="839"/>
            </a:lvl5pPr>
            <a:lvl6pPr>
              <a:defRPr sz="839"/>
            </a:lvl6pPr>
            <a:lvl7pPr>
              <a:defRPr sz="839"/>
            </a:lvl7pPr>
            <a:lvl8pPr>
              <a:defRPr sz="839"/>
            </a:lvl8pPr>
            <a:lvl9pPr>
              <a:defRPr sz="83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10" y="863441"/>
            <a:ext cx="1725986" cy="1599632"/>
          </a:xfrm>
        </p:spPr>
        <p:txBody>
          <a:bodyPr/>
          <a:lstStyle>
            <a:lvl1pPr marL="0" indent="0">
              <a:buNone/>
              <a:defRPr sz="672"/>
            </a:lvl1pPr>
            <a:lvl2pPr marL="191887" indent="0">
              <a:buNone/>
              <a:defRPr sz="588"/>
            </a:lvl2pPr>
            <a:lvl3pPr marL="383774" indent="0">
              <a:buNone/>
              <a:defRPr sz="504"/>
            </a:lvl3pPr>
            <a:lvl4pPr marL="575661" indent="0">
              <a:buNone/>
              <a:defRPr sz="420"/>
            </a:lvl4pPr>
            <a:lvl5pPr marL="767547" indent="0">
              <a:buNone/>
              <a:defRPr sz="420"/>
            </a:lvl5pPr>
            <a:lvl6pPr marL="959434" indent="0">
              <a:buNone/>
              <a:defRPr sz="420"/>
            </a:lvl6pPr>
            <a:lvl7pPr marL="1151321" indent="0">
              <a:buNone/>
              <a:defRPr sz="420"/>
            </a:lvl7pPr>
            <a:lvl8pPr marL="1343208" indent="0">
              <a:buNone/>
              <a:defRPr sz="420"/>
            </a:lvl8pPr>
            <a:lvl9pPr marL="1535095" indent="0">
              <a:buNone/>
              <a:defRPr sz="42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10" y="191876"/>
            <a:ext cx="1725986" cy="671566"/>
          </a:xfrm>
        </p:spPr>
        <p:txBody>
          <a:bodyPr anchor="b"/>
          <a:lstStyle>
            <a:lvl1pPr>
              <a:defRPr sz="13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5069" y="414399"/>
            <a:ext cx="2709178" cy="2045343"/>
          </a:xfrm>
        </p:spPr>
        <p:txBody>
          <a:bodyPr anchor="t"/>
          <a:lstStyle>
            <a:lvl1pPr marL="0" indent="0">
              <a:buNone/>
              <a:defRPr sz="1343"/>
            </a:lvl1pPr>
            <a:lvl2pPr marL="191887" indent="0">
              <a:buNone/>
              <a:defRPr sz="1175"/>
            </a:lvl2pPr>
            <a:lvl3pPr marL="383774" indent="0">
              <a:buNone/>
              <a:defRPr sz="1007"/>
            </a:lvl3pPr>
            <a:lvl4pPr marL="575661" indent="0">
              <a:buNone/>
              <a:defRPr sz="839"/>
            </a:lvl4pPr>
            <a:lvl5pPr marL="767547" indent="0">
              <a:buNone/>
              <a:defRPr sz="839"/>
            </a:lvl5pPr>
            <a:lvl6pPr marL="959434" indent="0">
              <a:buNone/>
              <a:defRPr sz="839"/>
            </a:lvl6pPr>
            <a:lvl7pPr marL="1151321" indent="0">
              <a:buNone/>
              <a:defRPr sz="839"/>
            </a:lvl7pPr>
            <a:lvl8pPr marL="1343208" indent="0">
              <a:buNone/>
              <a:defRPr sz="839"/>
            </a:lvl8pPr>
            <a:lvl9pPr marL="1535095" indent="0">
              <a:buNone/>
              <a:defRPr sz="83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10" y="863441"/>
            <a:ext cx="1725986" cy="1599632"/>
          </a:xfrm>
        </p:spPr>
        <p:txBody>
          <a:bodyPr/>
          <a:lstStyle>
            <a:lvl1pPr marL="0" indent="0">
              <a:buNone/>
              <a:defRPr sz="672"/>
            </a:lvl1pPr>
            <a:lvl2pPr marL="191887" indent="0">
              <a:buNone/>
              <a:defRPr sz="588"/>
            </a:lvl2pPr>
            <a:lvl3pPr marL="383774" indent="0">
              <a:buNone/>
              <a:defRPr sz="504"/>
            </a:lvl3pPr>
            <a:lvl4pPr marL="575661" indent="0">
              <a:buNone/>
              <a:defRPr sz="420"/>
            </a:lvl4pPr>
            <a:lvl5pPr marL="767547" indent="0">
              <a:buNone/>
              <a:defRPr sz="420"/>
            </a:lvl5pPr>
            <a:lvl6pPr marL="959434" indent="0">
              <a:buNone/>
              <a:defRPr sz="420"/>
            </a:lvl6pPr>
            <a:lvl7pPr marL="1151321" indent="0">
              <a:buNone/>
              <a:defRPr sz="420"/>
            </a:lvl7pPr>
            <a:lvl8pPr marL="1343208" indent="0">
              <a:buNone/>
              <a:defRPr sz="420"/>
            </a:lvl8pPr>
            <a:lvl9pPr marL="1535095" indent="0">
              <a:buNone/>
              <a:defRPr sz="42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5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913" y="153234"/>
            <a:ext cx="4615637" cy="55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913" y="766171"/>
            <a:ext cx="4615637" cy="18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913" y="2667608"/>
            <a:ext cx="1204079" cy="153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6ED2-56EC-4F6A-B7CD-C6A235F8EA0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672" y="2667608"/>
            <a:ext cx="1806119" cy="153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9471" y="2667608"/>
            <a:ext cx="1204079" cy="153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0AC1-51B7-4C78-892B-16ACA5A00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78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774" rtl="0" eaLnBrk="1" latinLnBrk="0" hangingPunct="1">
        <a:lnSpc>
          <a:spcPct val="90000"/>
        </a:lnSpc>
        <a:spcBef>
          <a:spcPct val="0"/>
        </a:spcBef>
        <a:buNone/>
        <a:defRPr sz="1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43" indent="-95943" algn="l" defTabSz="38377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5" kern="1200">
          <a:solidFill>
            <a:schemeClr val="tx1"/>
          </a:solidFill>
          <a:latin typeface="+mn-lt"/>
          <a:ea typeface="+mn-ea"/>
          <a:cs typeface="+mn-cs"/>
        </a:defRPr>
      </a:lvl1pPr>
      <a:lvl2pPr marL="287830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7" kern="1200">
          <a:solidFill>
            <a:schemeClr val="tx1"/>
          </a:solidFill>
          <a:latin typeface="+mn-lt"/>
          <a:ea typeface="+mn-ea"/>
          <a:cs typeface="+mn-cs"/>
        </a:defRPr>
      </a:lvl2pPr>
      <a:lvl3pPr marL="479717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39" kern="1200">
          <a:solidFill>
            <a:schemeClr val="tx1"/>
          </a:solidFill>
          <a:latin typeface="+mn-lt"/>
          <a:ea typeface="+mn-ea"/>
          <a:cs typeface="+mn-cs"/>
        </a:defRPr>
      </a:lvl3pPr>
      <a:lvl4pPr marL="671604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5" kern="1200">
          <a:solidFill>
            <a:schemeClr val="tx1"/>
          </a:solidFill>
          <a:latin typeface="+mn-lt"/>
          <a:ea typeface="+mn-ea"/>
          <a:cs typeface="+mn-cs"/>
        </a:defRPr>
      </a:lvl4pPr>
      <a:lvl5pPr marL="863491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5" kern="1200">
          <a:solidFill>
            <a:schemeClr val="tx1"/>
          </a:solidFill>
          <a:latin typeface="+mn-lt"/>
          <a:ea typeface="+mn-ea"/>
          <a:cs typeface="+mn-cs"/>
        </a:defRPr>
      </a:lvl5pPr>
      <a:lvl6pPr marL="1055378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5" kern="1200">
          <a:solidFill>
            <a:schemeClr val="tx1"/>
          </a:solidFill>
          <a:latin typeface="+mn-lt"/>
          <a:ea typeface="+mn-ea"/>
          <a:cs typeface="+mn-cs"/>
        </a:defRPr>
      </a:lvl6pPr>
      <a:lvl7pPr marL="1247264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5" kern="1200">
          <a:solidFill>
            <a:schemeClr val="tx1"/>
          </a:solidFill>
          <a:latin typeface="+mn-lt"/>
          <a:ea typeface="+mn-ea"/>
          <a:cs typeface="+mn-cs"/>
        </a:defRPr>
      </a:lvl7pPr>
      <a:lvl8pPr marL="1439151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5" kern="1200">
          <a:solidFill>
            <a:schemeClr val="tx1"/>
          </a:solidFill>
          <a:latin typeface="+mn-lt"/>
          <a:ea typeface="+mn-ea"/>
          <a:cs typeface="+mn-cs"/>
        </a:defRPr>
      </a:lvl8pPr>
      <a:lvl9pPr marL="1631038" indent="-95943" algn="l" defTabSz="38377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1pPr>
      <a:lvl2pPr marL="191887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2pPr>
      <a:lvl3pPr marL="383774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3pPr>
      <a:lvl4pPr marL="575661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4pPr>
      <a:lvl5pPr marL="767547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5pPr>
      <a:lvl6pPr marL="959434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6pPr>
      <a:lvl7pPr marL="1151321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7pPr>
      <a:lvl8pPr marL="1343208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8pPr>
      <a:lvl9pPr marL="1535095" algn="l" defTabSz="383774" rtl="0" eaLnBrk="1" latinLnBrk="0" hangingPunct="1">
        <a:defRPr sz="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33F8239-4C5B-43CD-AA6F-9275AEE69ABD}"/>
              </a:ext>
            </a:extLst>
          </p:cNvPr>
          <p:cNvSpPr/>
          <p:nvPr/>
        </p:nvSpPr>
        <p:spPr>
          <a:xfrm>
            <a:off x="58835" y="514274"/>
            <a:ext cx="1135408" cy="113540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944866-FE14-404C-A249-1C24F59B0F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255716"/>
            <a:ext cx="318750" cy="291666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5E804CE9-0CBF-4048-9462-D4990637C28F}"/>
              </a:ext>
            </a:extLst>
          </p:cNvPr>
          <p:cNvSpPr/>
          <p:nvPr/>
        </p:nvSpPr>
        <p:spPr>
          <a:xfrm>
            <a:off x="1770773" y="1700336"/>
            <a:ext cx="1135408" cy="113540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EDEF314-1FD0-4928-9DF2-29956B04CA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06" y="2368116"/>
            <a:ext cx="318750" cy="291666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6522A976-E824-4A03-BEB3-6DE0D9927828}"/>
              </a:ext>
            </a:extLst>
          </p:cNvPr>
          <p:cNvSpPr/>
          <p:nvPr/>
        </p:nvSpPr>
        <p:spPr>
          <a:xfrm>
            <a:off x="3378438" y="514274"/>
            <a:ext cx="1135408" cy="113540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E121C71-E572-4B73-9A18-B261551B27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17" y="1231820"/>
            <a:ext cx="318750" cy="291666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4828154-1828-45DD-A1D3-E4A5A0CC0876}"/>
              </a:ext>
            </a:extLst>
          </p:cNvPr>
          <p:cNvCxnSpPr>
            <a:cxnSpLocks/>
          </p:cNvCxnSpPr>
          <p:nvPr/>
        </p:nvCxnSpPr>
        <p:spPr>
          <a:xfrm>
            <a:off x="2338474" y="2268036"/>
            <a:ext cx="826548" cy="0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">
            <a:extLst>
              <a:ext uri="{FF2B5EF4-FFF2-40B4-BE49-F238E27FC236}">
                <a16:creationId xmlns:a16="http://schemas.microsoft.com/office/drawing/2014/main" id="{BD3A330E-5EFE-411D-A543-E131F12D7DF6}"/>
              </a:ext>
            </a:extLst>
          </p:cNvPr>
          <p:cNvGrpSpPr/>
          <p:nvPr/>
        </p:nvGrpSpPr>
        <p:grpSpPr>
          <a:xfrm>
            <a:off x="-358767" y="2886401"/>
            <a:ext cx="6070592" cy="87067"/>
            <a:chOff x="1906588" y="4221163"/>
            <a:chExt cx="1152525" cy="71437"/>
          </a:xfrm>
        </p:grpSpPr>
        <p:sp>
          <p:nvSpPr>
            <p:cNvPr id="20" name="Line 7 1">
              <a:extLst>
                <a:ext uri="{FF2B5EF4-FFF2-40B4-BE49-F238E27FC236}">
                  <a16:creationId xmlns:a16="http://schemas.microsoft.com/office/drawing/2014/main" id="{8A0E8041-D078-4AA1-A3D1-4B5D31C51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8 1">
              <a:extLst>
                <a:ext uri="{FF2B5EF4-FFF2-40B4-BE49-F238E27FC236}">
                  <a16:creationId xmlns:a16="http://schemas.microsoft.com/office/drawing/2014/main" id="{BD815BB0-C2D4-43B7-B7E8-AB8B27995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9 1">
              <a:extLst>
                <a:ext uri="{FF2B5EF4-FFF2-40B4-BE49-F238E27FC236}">
                  <a16:creationId xmlns:a16="http://schemas.microsoft.com/office/drawing/2014/main" id="{B24FDE7E-788E-4A28-9136-D41FEA788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0 1">
              <a:extLst>
                <a:ext uri="{FF2B5EF4-FFF2-40B4-BE49-F238E27FC236}">
                  <a16:creationId xmlns:a16="http://schemas.microsoft.com/office/drawing/2014/main" id="{80EC007D-09B3-4A09-9C5E-0A38E2F31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1 1">
              <a:extLst>
                <a:ext uri="{FF2B5EF4-FFF2-40B4-BE49-F238E27FC236}">
                  <a16:creationId xmlns:a16="http://schemas.microsoft.com/office/drawing/2014/main" id="{BDC26CAB-69E4-424F-99C9-A39B571C1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2 1">
              <a:extLst>
                <a:ext uri="{FF2B5EF4-FFF2-40B4-BE49-F238E27FC236}">
                  <a16:creationId xmlns:a16="http://schemas.microsoft.com/office/drawing/2014/main" id="{3470F1F4-A221-4D0A-A52A-50C5066A0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3 1">
              <a:extLst>
                <a:ext uri="{FF2B5EF4-FFF2-40B4-BE49-F238E27FC236}">
                  <a16:creationId xmlns:a16="http://schemas.microsoft.com/office/drawing/2014/main" id="{AE008E5D-BAC6-4D6E-8920-BC8FB484A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4 1">
              <a:extLst>
                <a:ext uri="{FF2B5EF4-FFF2-40B4-BE49-F238E27FC236}">
                  <a16:creationId xmlns:a16="http://schemas.microsoft.com/office/drawing/2014/main" id="{6E0F8168-33FA-4A30-90EC-D0A3AA921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5 1">
              <a:extLst>
                <a:ext uri="{FF2B5EF4-FFF2-40B4-BE49-F238E27FC236}">
                  <a16:creationId xmlns:a16="http://schemas.microsoft.com/office/drawing/2014/main" id="{6290E729-8908-44DE-B398-02AFF3CE3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6 1">
              <a:extLst>
                <a:ext uri="{FF2B5EF4-FFF2-40B4-BE49-F238E27FC236}">
                  <a16:creationId xmlns:a16="http://schemas.microsoft.com/office/drawing/2014/main" id="{17AD5F91-DA5F-42DA-BB2B-E3C3257D5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7 1">
              <a:extLst>
                <a:ext uri="{FF2B5EF4-FFF2-40B4-BE49-F238E27FC236}">
                  <a16:creationId xmlns:a16="http://schemas.microsoft.com/office/drawing/2014/main" id="{5C611473-8A1D-46F3-9A9B-18966B997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8 1">
              <a:extLst>
                <a:ext uri="{FF2B5EF4-FFF2-40B4-BE49-F238E27FC236}">
                  <a16:creationId xmlns:a16="http://schemas.microsoft.com/office/drawing/2014/main" id="{6BBBAAE7-72E9-44DD-9E3C-416CDE2E4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9 1">
              <a:extLst>
                <a:ext uri="{FF2B5EF4-FFF2-40B4-BE49-F238E27FC236}">
                  <a16:creationId xmlns:a16="http://schemas.microsoft.com/office/drawing/2014/main" id="{DD58F0BA-F9F9-4FD7-9FA8-09B7705C0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0 1">
              <a:extLst>
                <a:ext uri="{FF2B5EF4-FFF2-40B4-BE49-F238E27FC236}">
                  <a16:creationId xmlns:a16="http://schemas.microsoft.com/office/drawing/2014/main" id="{8A74034C-4B11-4835-8903-76F141C5F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1 1">
              <a:extLst>
                <a:ext uri="{FF2B5EF4-FFF2-40B4-BE49-F238E27FC236}">
                  <a16:creationId xmlns:a16="http://schemas.microsoft.com/office/drawing/2014/main" id="{C74E006B-C1E6-438F-8B20-F09A8B5C7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2 1">
              <a:extLst>
                <a:ext uri="{FF2B5EF4-FFF2-40B4-BE49-F238E27FC236}">
                  <a16:creationId xmlns:a16="http://schemas.microsoft.com/office/drawing/2014/main" id="{50E79B11-7041-4C95-8F3A-9A03A5A53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3 1">
              <a:extLst>
                <a:ext uri="{FF2B5EF4-FFF2-40B4-BE49-F238E27FC236}">
                  <a16:creationId xmlns:a16="http://schemas.microsoft.com/office/drawing/2014/main" id="{407969DC-F139-4A18-9815-C08158684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EFD8C3E4-483D-41AD-80BC-2EC9CAC56C7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" y="87608"/>
            <a:ext cx="2102895" cy="369378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0C574E18-964B-456F-9FE4-A1056EE760AA}"/>
              </a:ext>
            </a:extLst>
          </p:cNvPr>
          <p:cNvCxnSpPr>
            <a:cxnSpLocks/>
          </p:cNvCxnSpPr>
          <p:nvPr/>
        </p:nvCxnSpPr>
        <p:spPr>
          <a:xfrm>
            <a:off x="626536" y="1081974"/>
            <a:ext cx="826548" cy="0"/>
          </a:xfrm>
          <a:prstGeom prst="straightConnector1">
            <a:avLst/>
          </a:prstGeom>
          <a:ln w="381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11B265B-E9C3-4972-9539-09B2AE77D586}"/>
              </a:ext>
            </a:extLst>
          </p:cNvPr>
          <p:cNvCxnSpPr>
            <a:cxnSpLocks/>
          </p:cNvCxnSpPr>
          <p:nvPr/>
        </p:nvCxnSpPr>
        <p:spPr>
          <a:xfrm>
            <a:off x="1448550" y="1081974"/>
            <a:ext cx="0" cy="567708"/>
          </a:xfrm>
          <a:prstGeom prst="straightConnector1">
            <a:avLst/>
          </a:prstGeom>
          <a:ln w="38100" cap="flat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B07916D-9E62-4421-8D22-79493ABE4199}"/>
              </a:ext>
            </a:extLst>
          </p:cNvPr>
          <p:cNvCxnSpPr>
            <a:cxnSpLocks/>
          </p:cNvCxnSpPr>
          <p:nvPr/>
        </p:nvCxnSpPr>
        <p:spPr>
          <a:xfrm flipV="1">
            <a:off x="3971518" y="1122684"/>
            <a:ext cx="826548" cy="0"/>
          </a:xfrm>
          <a:prstGeom prst="straightConnector1">
            <a:avLst/>
          </a:prstGeom>
          <a:ln w="381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516E8BC-8123-4B69-B931-40430ADD4E91}"/>
              </a:ext>
            </a:extLst>
          </p:cNvPr>
          <p:cNvCxnSpPr>
            <a:cxnSpLocks/>
          </p:cNvCxnSpPr>
          <p:nvPr/>
        </p:nvCxnSpPr>
        <p:spPr>
          <a:xfrm flipV="1">
            <a:off x="4793532" y="554976"/>
            <a:ext cx="0" cy="567708"/>
          </a:xfrm>
          <a:prstGeom prst="straightConnector1">
            <a:avLst/>
          </a:prstGeom>
          <a:ln w="38100" cap="flat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1849E9C-C7F9-4B7F-BFE7-58FEC03C95CD}"/>
              </a:ext>
            </a:extLst>
          </p:cNvPr>
          <p:cNvCxnSpPr>
            <a:cxnSpLocks/>
          </p:cNvCxnSpPr>
          <p:nvPr/>
        </p:nvCxnSpPr>
        <p:spPr>
          <a:xfrm>
            <a:off x="304362" y="2718886"/>
            <a:ext cx="4132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A70889B-7BB4-435A-9900-01A58F111187}"/>
              </a:ext>
            </a:extLst>
          </p:cNvPr>
          <p:cNvCxnSpPr>
            <a:cxnSpLocks/>
          </p:cNvCxnSpPr>
          <p:nvPr/>
        </p:nvCxnSpPr>
        <p:spPr>
          <a:xfrm flipV="1">
            <a:off x="299743" y="2312791"/>
            <a:ext cx="0" cy="399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F80A118A-D15E-4029-9323-D528EFC8EA0A}"/>
              </a:ext>
            </a:extLst>
          </p:cNvPr>
          <p:cNvSpPr/>
          <p:nvPr/>
        </p:nvSpPr>
        <p:spPr>
          <a:xfrm>
            <a:off x="281505" y="26867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D9151148-28CE-4625-8E55-A2782BBBC9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2" y="2558491"/>
            <a:ext cx="86891" cy="244152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37875093-0C5C-4748-8D8F-87868ECAE28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" y="2197481"/>
            <a:ext cx="119460" cy="31508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D3177E5-9483-4734-9C1B-F359E829486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11" y="87610"/>
            <a:ext cx="2105462" cy="3714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2950AB-5AE2-4B4A-B5D7-4B8ECAF3506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33" y="2268038"/>
            <a:ext cx="1668325" cy="35229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A50BE88-5AF0-4EA9-8AE8-B75329D77DFC}"/>
              </a:ext>
            </a:extLst>
          </p:cNvPr>
          <p:cNvCxnSpPr>
            <a:cxnSpLocks/>
          </p:cNvCxnSpPr>
          <p:nvPr/>
        </p:nvCxnSpPr>
        <p:spPr>
          <a:xfrm>
            <a:off x="626536" y="1081974"/>
            <a:ext cx="826548" cy="56770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252436A-14C4-47F9-B71B-441E866E490D}"/>
              </a:ext>
            </a:extLst>
          </p:cNvPr>
          <p:cNvCxnSpPr>
            <a:cxnSpLocks/>
          </p:cNvCxnSpPr>
          <p:nvPr/>
        </p:nvCxnSpPr>
        <p:spPr>
          <a:xfrm flipV="1">
            <a:off x="3975892" y="554976"/>
            <a:ext cx="826548" cy="56770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82430844-4E7C-4B25-994F-6B70509D7808}"/>
              </a:ext>
            </a:extLst>
          </p:cNvPr>
          <p:cNvCxnSpPr>
            <a:cxnSpLocks/>
          </p:cNvCxnSpPr>
          <p:nvPr/>
        </p:nvCxnSpPr>
        <p:spPr>
          <a:xfrm flipV="1">
            <a:off x="3958077" y="554976"/>
            <a:ext cx="826548" cy="56770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7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4,7357"/>
  <p:tag name="LATEXADDIN" val="\documentclass{article}&#10;\usepackage{amsmath}&#10;\pagestyle{empty}&#10;\begin{document}&#10;&#10;&#10;$\mathcal{P}_i$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4,7357"/>
  <p:tag name="LATEXADDIN" val="\documentclass{article}&#10;\usepackage{amsmath}&#10;\pagestyle{empty}&#10;\begin{document}&#10;&#10;&#10;$\mathcal{P}_i$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4,7357"/>
  <p:tag name="LATEXADDIN" val="\documentclass{article}&#10;\usepackage{amsmath}&#10;\pagestyle{empty}&#10;\begin{document}&#10;&#10;&#10;$\mathcal{P}_i$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743,907"/>
  <p:tag name="LATEXADDIN" val="\documentclass{article}&#10;\usepackage{amsmath,bm}&#10;\pagestyle{empty}&#10;\begin{document}&#10;&#10;&#10;$\dot{\bm{r}}_i=(v_{\text{x}}, -v_{\text{y}})$&#10;&#10;\end{document}"/>
  <p:tag name="IGUANATEXSIZE" val="30"/>
  <p:tag name="IGUANATEXCURSOR" val="11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0,74614"/>
  <p:tag name="LATEXADDIN" val="\documentclass{article}&#10;\usepackage{amsmath,bm}&#10;\pagestyle{empty}&#10;\begin{document}&#10;&#10;&#10;$\mathbf{i}$&#10;&#10;\end{document}"/>
  <p:tag name="IGUANATEXSIZE" val="30"/>
  <p:tag name="IGUANATEXCURSOR" val="9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1,24488"/>
  <p:tag name="LATEXADDIN" val="\documentclass{article}&#10;\usepackage{amsmath,bm}&#10;\pagestyle{empty}&#10;\begin{document}&#10;&#10;&#10;$\mathbf{j}$&#10;&#10;\end{document}"/>
  <p:tag name="IGUANATEXSIZE" val="30"/>
  <p:tag name="IGUANATEXCURSOR" val="9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743,907"/>
  <p:tag name="LATEXADDIN" val="\documentclass{article}&#10;\usepackage{amsmath,bm}&#10;\pagestyle{empty}&#10;\begin{document}&#10;&#10;&#10;$\dot{\bm{r}}_i=(v_{\text{x}}, +v_{\text{y}})$&#10;&#10;\end{document}"/>
  <p:tag name="IGUANATEXSIZE" val="30"/>
  <p:tag name="IGUANATEXCURSOR" val="11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590,1762"/>
  <p:tag name="LATEXADDIN" val="\documentclass{article}&#10;\usepackage{amsmath,bm}&#10;\pagestyle{empty}&#10;\begin{document}&#10;&#10;&#10;$\dot{\bm{r}}_i=(v_{\text{x}}, 0)$&#10;&#10;\end{document}"/>
  <p:tag name="IGUANATEXSIZE" val="30"/>
  <p:tag name="IGUANATEXCURSOR" val="11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8</cp:revision>
  <dcterms:created xsi:type="dcterms:W3CDTF">2017-12-08T20:01:23Z</dcterms:created>
  <dcterms:modified xsi:type="dcterms:W3CDTF">2017-12-08T21:31:58Z</dcterms:modified>
</cp:coreProperties>
</file>