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792913" cy="289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55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116" y="474148"/>
            <a:ext cx="5094685" cy="1008651"/>
          </a:xfrm>
        </p:spPr>
        <p:txBody>
          <a:bodyPr anchor="b"/>
          <a:lstStyle>
            <a:lvl1pPr algn="ctr">
              <a:defRPr sz="25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116" y="1521697"/>
            <a:ext cx="5094685" cy="699483"/>
          </a:xfrm>
        </p:spPr>
        <p:txBody>
          <a:bodyPr/>
          <a:lstStyle>
            <a:lvl1pPr marL="0" indent="0" algn="ctr">
              <a:buNone/>
              <a:defRPr sz="1014"/>
            </a:lvl1pPr>
            <a:lvl2pPr marL="193167" indent="0" algn="ctr">
              <a:buNone/>
              <a:defRPr sz="845"/>
            </a:lvl2pPr>
            <a:lvl3pPr marL="386334" indent="0" algn="ctr">
              <a:buNone/>
              <a:defRPr sz="761"/>
            </a:lvl3pPr>
            <a:lvl4pPr marL="579501" indent="0" algn="ctr">
              <a:buNone/>
              <a:defRPr sz="676"/>
            </a:lvl4pPr>
            <a:lvl5pPr marL="772668" indent="0" algn="ctr">
              <a:buNone/>
              <a:defRPr sz="676"/>
            </a:lvl5pPr>
            <a:lvl6pPr marL="965835" indent="0" algn="ctr">
              <a:buNone/>
              <a:defRPr sz="676"/>
            </a:lvl6pPr>
            <a:lvl7pPr marL="1159002" indent="0" algn="ctr">
              <a:buNone/>
              <a:defRPr sz="676"/>
            </a:lvl7pPr>
            <a:lvl8pPr marL="1352169" indent="0" algn="ctr">
              <a:buNone/>
              <a:defRPr sz="676"/>
            </a:lvl8pPr>
            <a:lvl9pPr marL="1545336" indent="0" algn="ctr">
              <a:buNone/>
              <a:defRPr sz="67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12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7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1177" y="154250"/>
            <a:ext cx="1464723" cy="24552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014" y="154250"/>
            <a:ext cx="4309253" cy="24552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35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61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475" y="722285"/>
            <a:ext cx="5858887" cy="1205150"/>
          </a:xfrm>
        </p:spPr>
        <p:txBody>
          <a:bodyPr anchor="b"/>
          <a:lstStyle>
            <a:lvl1pPr>
              <a:defRPr sz="25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475" y="1938836"/>
            <a:ext cx="5858887" cy="633760"/>
          </a:xfrm>
        </p:spPr>
        <p:txBody>
          <a:bodyPr/>
          <a:lstStyle>
            <a:lvl1pPr marL="0" indent="0">
              <a:buNone/>
              <a:defRPr sz="1014">
                <a:solidFill>
                  <a:schemeClr val="tx1">
                    <a:tint val="75000"/>
                  </a:schemeClr>
                </a:solidFill>
              </a:defRPr>
            </a:lvl1pPr>
            <a:lvl2pPr marL="193167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334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3pPr>
            <a:lvl4pPr marL="579501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2668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5835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9002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216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5336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16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013" y="771244"/>
            <a:ext cx="2886987" cy="183823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8913" y="771244"/>
            <a:ext cx="2886987" cy="183823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5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154251"/>
            <a:ext cx="5858887" cy="5599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00" y="710216"/>
            <a:ext cx="2873720" cy="34806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167" indent="0">
              <a:buNone/>
              <a:defRPr sz="845" b="1"/>
            </a:lvl2pPr>
            <a:lvl3pPr marL="386334" indent="0">
              <a:buNone/>
              <a:defRPr sz="761" b="1"/>
            </a:lvl3pPr>
            <a:lvl4pPr marL="579501" indent="0">
              <a:buNone/>
              <a:defRPr sz="676" b="1"/>
            </a:lvl4pPr>
            <a:lvl5pPr marL="772668" indent="0">
              <a:buNone/>
              <a:defRPr sz="676" b="1"/>
            </a:lvl5pPr>
            <a:lvl6pPr marL="965835" indent="0">
              <a:buNone/>
              <a:defRPr sz="676" b="1"/>
            </a:lvl6pPr>
            <a:lvl7pPr marL="1159002" indent="0">
              <a:buNone/>
              <a:defRPr sz="676" b="1"/>
            </a:lvl7pPr>
            <a:lvl8pPr marL="1352169" indent="0">
              <a:buNone/>
              <a:defRPr sz="676" b="1"/>
            </a:lvl8pPr>
            <a:lvl9pPr marL="1545336" indent="0">
              <a:buNone/>
              <a:defRPr sz="67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00" y="1058278"/>
            <a:ext cx="2873720" cy="15565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8914" y="710216"/>
            <a:ext cx="2887872" cy="34806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167" indent="0">
              <a:buNone/>
              <a:defRPr sz="845" b="1"/>
            </a:lvl2pPr>
            <a:lvl3pPr marL="386334" indent="0">
              <a:buNone/>
              <a:defRPr sz="761" b="1"/>
            </a:lvl3pPr>
            <a:lvl4pPr marL="579501" indent="0">
              <a:buNone/>
              <a:defRPr sz="676" b="1"/>
            </a:lvl4pPr>
            <a:lvl5pPr marL="772668" indent="0">
              <a:buNone/>
              <a:defRPr sz="676" b="1"/>
            </a:lvl5pPr>
            <a:lvl6pPr marL="965835" indent="0">
              <a:buNone/>
              <a:defRPr sz="676" b="1"/>
            </a:lvl6pPr>
            <a:lvl7pPr marL="1159002" indent="0">
              <a:buNone/>
              <a:defRPr sz="676" b="1"/>
            </a:lvl7pPr>
            <a:lvl8pPr marL="1352169" indent="0">
              <a:buNone/>
              <a:defRPr sz="676" b="1"/>
            </a:lvl8pPr>
            <a:lvl9pPr marL="1545336" indent="0">
              <a:buNone/>
              <a:defRPr sz="67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8914" y="1058278"/>
            <a:ext cx="2887872" cy="15565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31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3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03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193148"/>
            <a:ext cx="2190891" cy="676011"/>
          </a:xfrm>
        </p:spPr>
        <p:txBody>
          <a:bodyPr anchor="b"/>
          <a:lstStyle>
            <a:lvl1pPr>
              <a:defRPr sz="135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873" y="417144"/>
            <a:ext cx="3438913" cy="2058881"/>
          </a:xfrm>
        </p:spPr>
        <p:txBody>
          <a:bodyPr/>
          <a:lstStyle>
            <a:lvl1pPr>
              <a:defRPr sz="1352"/>
            </a:lvl1pPr>
            <a:lvl2pPr>
              <a:defRPr sz="1183"/>
            </a:lvl2pPr>
            <a:lvl3pPr>
              <a:defRPr sz="1014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898" y="869156"/>
            <a:ext cx="2190891" cy="1610220"/>
          </a:xfrm>
        </p:spPr>
        <p:txBody>
          <a:bodyPr/>
          <a:lstStyle>
            <a:lvl1pPr marL="0" indent="0">
              <a:buNone/>
              <a:defRPr sz="676"/>
            </a:lvl1pPr>
            <a:lvl2pPr marL="193167" indent="0">
              <a:buNone/>
              <a:defRPr sz="592"/>
            </a:lvl2pPr>
            <a:lvl3pPr marL="386334" indent="0">
              <a:buNone/>
              <a:defRPr sz="507"/>
            </a:lvl3pPr>
            <a:lvl4pPr marL="579501" indent="0">
              <a:buNone/>
              <a:defRPr sz="422"/>
            </a:lvl4pPr>
            <a:lvl5pPr marL="772668" indent="0">
              <a:buNone/>
              <a:defRPr sz="422"/>
            </a:lvl5pPr>
            <a:lvl6pPr marL="965835" indent="0">
              <a:buNone/>
              <a:defRPr sz="422"/>
            </a:lvl6pPr>
            <a:lvl7pPr marL="1159002" indent="0">
              <a:buNone/>
              <a:defRPr sz="422"/>
            </a:lvl7pPr>
            <a:lvl8pPr marL="1352169" indent="0">
              <a:buNone/>
              <a:defRPr sz="422"/>
            </a:lvl8pPr>
            <a:lvl9pPr marL="1545336" indent="0">
              <a:buNone/>
              <a:defRPr sz="42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96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193148"/>
            <a:ext cx="2190891" cy="676011"/>
          </a:xfrm>
        </p:spPr>
        <p:txBody>
          <a:bodyPr anchor="b"/>
          <a:lstStyle>
            <a:lvl1pPr>
              <a:defRPr sz="135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87873" y="417144"/>
            <a:ext cx="3438913" cy="2058881"/>
          </a:xfrm>
        </p:spPr>
        <p:txBody>
          <a:bodyPr anchor="t"/>
          <a:lstStyle>
            <a:lvl1pPr marL="0" indent="0">
              <a:buNone/>
              <a:defRPr sz="1352"/>
            </a:lvl1pPr>
            <a:lvl2pPr marL="193167" indent="0">
              <a:buNone/>
              <a:defRPr sz="1183"/>
            </a:lvl2pPr>
            <a:lvl3pPr marL="386334" indent="0">
              <a:buNone/>
              <a:defRPr sz="1014"/>
            </a:lvl3pPr>
            <a:lvl4pPr marL="579501" indent="0">
              <a:buNone/>
              <a:defRPr sz="845"/>
            </a:lvl4pPr>
            <a:lvl5pPr marL="772668" indent="0">
              <a:buNone/>
              <a:defRPr sz="845"/>
            </a:lvl5pPr>
            <a:lvl6pPr marL="965835" indent="0">
              <a:buNone/>
              <a:defRPr sz="845"/>
            </a:lvl6pPr>
            <a:lvl7pPr marL="1159002" indent="0">
              <a:buNone/>
              <a:defRPr sz="845"/>
            </a:lvl7pPr>
            <a:lvl8pPr marL="1352169" indent="0">
              <a:buNone/>
              <a:defRPr sz="845"/>
            </a:lvl8pPr>
            <a:lvl9pPr marL="1545336" indent="0">
              <a:buNone/>
              <a:defRPr sz="8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898" y="869156"/>
            <a:ext cx="2190891" cy="1610220"/>
          </a:xfrm>
        </p:spPr>
        <p:txBody>
          <a:bodyPr/>
          <a:lstStyle>
            <a:lvl1pPr marL="0" indent="0">
              <a:buNone/>
              <a:defRPr sz="676"/>
            </a:lvl1pPr>
            <a:lvl2pPr marL="193167" indent="0">
              <a:buNone/>
              <a:defRPr sz="592"/>
            </a:lvl2pPr>
            <a:lvl3pPr marL="386334" indent="0">
              <a:buNone/>
              <a:defRPr sz="507"/>
            </a:lvl3pPr>
            <a:lvl4pPr marL="579501" indent="0">
              <a:buNone/>
              <a:defRPr sz="422"/>
            </a:lvl4pPr>
            <a:lvl5pPr marL="772668" indent="0">
              <a:buNone/>
              <a:defRPr sz="422"/>
            </a:lvl5pPr>
            <a:lvl6pPr marL="965835" indent="0">
              <a:buNone/>
              <a:defRPr sz="422"/>
            </a:lvl6pPr>
            <a:lvl7pPr marL="1159002" indent="0">
              <a:buNone/>
              <a:defRPr sz="422"/>
            </a:lvl7pPr>
            <a:lvl8pPr marL="1352169" indent="0">
              <a:buNone/>
              <a:defRPr sz="422"/>
            </a:lvl8pPr>
            <a:lvl9pPr marL="1545336" indent="0">
              <a:buNone/>
              <a:defRPr sz="42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8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013" y="154251"/>
            <a:ext cx="5858887" cy="55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013" y="771244"/>
            <a:ext cx="5858887" cy="183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013" y="2685264"/>
            <a:ext cx="1528404" cy="15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0152" y="2685264"/>
            <a:ext cx="2292609" cy="15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7496" y="2685264"/>
            <a:ext cx="1528404" cy="15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9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6334" rtl="0" eaLnBrk="1" latinLnBrk="0" hangingPunct="1">
        <a:lnSpc>
          <a:spcPct val="90000"/>
        </a:lnSpc>
        <a:spcBef>
          <a:spcPct val="0"/>
        </a:spcBef>
        <a:buNone/>
        <a:defRPr sz="1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84" indent="-96584" algn="l" defTabSz="386334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3" kern="1200">
          <a:solidFill>
            <a:schemeClr val="tx1"/>
          </a:solidFill>
          <a:latin typeface="+mn-lt"/>
          <a:ea typeface="+mn-ea"/>
          <a:cs typeface="+mn-cs"/>
        </a:defRPr>
      </a:lvl1pPr>
      <a:lvl2pPr marL="289751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482918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6085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869252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1062419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255586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448753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641920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1pPr>
      <a:lvl2pPr marL="193167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2pPr>
      <a:lvl3pPr marL="386334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3pPr>
      <a:lvl4pPr marL="579501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772668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965835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159002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352169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545336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elogramo 8">
            <a:extLst>
              <a:ext uri="{FF2B5EF4-FFF2-40B4-BE49-F238E27FC236}">
                <a16:creationId xmlns:a16="http://schemas.microsoft.com/office/drawing/2014/main" id="{C6F6F6AE-E36F-456B-90E5-8C556FDA6B04}"/>
              </a:ext>
            </a:extLst>
          </p:cNvPr>
          <p:cNvSpPr/>
          <p:nvPr/>
        </p:nvSpPr>
        <p:spPr>
          <a:xfrm>
            <a:off x="76770" y="106074"/>
            <a:ext cx="6639372" cy="2685040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831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Comelli</dc:creator>
  <cp:lastModifiedBy>Ruan Comelli</cp:lastModifiedBy>
  <cp:revision>5</cp:revision>
  <dcterms:created xsi:type="dcterms:W3CDTF">2017-12-08T22:15:26Z</dcterms:created>
  <dcterms:modified xsi:type="dcterms:W3CDTF">2017-12-08T22:37:33Z</dcterms:modified>
</cp:coreProperties>
</file>