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471738" cy="2536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9" autoAdjust="0"/>
    <p:restoredTop sz="94660"/>
  </p:normalViewPr>
  <p:slideViewPr>
    <p:cSldViewPr snapToGrid="0">
      <p:cViewPr>
        <p:scale>
          <a:sx n="100" d="100"/>
          <a:sy n="100" d="100"/>
        </p:scale>
        <p:origin x="205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82" y="415172"/>
            <a:ext cx="2100977" cy="883191"/>
          </a:xfrm>
        </p:spPr>
        <p:txBody>
          <a:bodyPr anchor="b"/>
          <a:lstStyle>
            <a:lvl1pPr algn="ctr">
              <a:defRPr sz="1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69" y="1332420"/>
            <a:ext cx="1853804" cy="612479"/>
          </a:xfrm>
        </p:spPr>
        <p:txBody>
          <a:bodyPr/>
          <a:lstStyle>
            <a:lvl1pPr marL="0" indent="0" algn="ctr">
              <a:buNone/>
              <a:defRPr sz="649"/>
            </a:lvl1pPr>
            <a:lvl2pPr marL="123581" indent="0" algn="ctr">
              <a:buNone/>
              <a:defRPr sz="541"/>
            </a:lvl2pPr>
            <a:lvl3pPr marL="247162" indent="0" algn="ctr">
              <a:buNone/>
              <a:defRPr sz="487"/>
            </a:lvl3pPr>
            <a:lvl4pPr marL="370743" indent="0" algn="ctr">
              <a:buNone/>
              <a:defRPr sz="432"/>
            </a:lvl4pPr>
            <a:lvl5pPr marL="494325" indent="0" algn="ctr">
              <a:buNone/>
              <a:defRPr sz="432"/>
            </a:lvl5pPr>
            <a:lvl6pPr marL="617906" indent="0" algn="ctr">
              <a:buNone/>
              <a:defRPr sz="432"/>
            </a:lvl6pPr>
            <a:lvl7pPr marL="741487" indent="0" algn="ctr">
              <a:buNone/>
              <a:defRPr sz="432"/>
            </a:lvl7pPr>
            <a:lvl8pPr marL="865068" indent="0" algn="ctr">
              <a:buNone/>
              <a:defRPr sz="432"/>
            </a:lvl8pPr>
            <a:lvl9pPr marL="988649" indent="0" algn="ctr">
              <a:buNone/>
              <a:defRPr sz="43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21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837" y="135062"/>
            <a:ext cx="532970" cy="21498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934" y="135062"/>
            <a:ext cx="1568009" cy="214984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5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47" y="632447"/>
            <a:ext cx="2131874" cy="1055249"/>
          </a:xfrm>
        </p:spPr>
        <p:txBody>
          <a:bodyPr anchor="b"/>
          <a:lstStyle>
            <a:lvl1pPr>
              <a:defRPr sz="16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647" y="1697677"/>
            <a:ext cx="2131874" cy="554930"/>
          </a:xfrm>
        </p:spPr>
        <p:txBody>
          <a:bodyPr/>
          <a:lstStyle>
            <a:lvl1pPr marL="0" indent="0">
              <a:buNone/>
              <a:defRPr sz="649">
                <a:solidFill>
                  <a:schemeClr val="tx1"/>
                </a:solidFill>
              </a:defRPr>
            </a:lvl1pPr>
            <a:lvl2pPr marL="123581" indent="0">
              <a:buNone/>
              <a:defRPr sz="541">
                <a:solidFill>
                  <a:schemeClr val="tx1">
                    <a:tint val="75000"/>
                  </a:schemeClr>
                </a:solidFill>
              </a:defRPr>
            </a:lvl2pPr>
            <a:lvl3pPr marL="247162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3pPr>
            <a:lvl4pPr marL="370743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4pPr>
            <a:lvl5pPr marL="494325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5pPr>
            <a:lvl6pPr marL="61790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6pPr>
            <a:lvl7pPr marL="741487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7pPr>
            <a:lvl8pPr marL="865068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8pPr>
            <a:lvl9pPr marL="988649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934" y="675312"/>
            <a:ext cx="1050488" cy="16095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1319" y="675312"/>
            <a:ext cx="1050488" cy="160959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6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5" y="135063"/>
            <a:ext cx="2131874" cy="49033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5" y="621877"/>
            <a:ext cx="1045661" cy="304771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581" indent="0">
              <a:buNone/>
              <a:defRPr sz="541" b="1"/>
            </a:lvl2pPr>
            <a:lvl3pPr marL="247162" indent="0">
              <a:buNone/>
              <a:defRPr sz="487" b="1"/>
            </a:lvl3pPr>
            <a:lvl4pPr marL="370743" indent="0">
              <a:buNone/>
              <a:defRPr sz="432" b="1"/>
            </a:lvl4pPr>
            <a:lvl5pPr marL="494325" indent="0">
              <a:buNone/>
              <a:defRPr sz="432" b="1"/>
            </a:lvl5pPr>
            <a:lvl6pPr marL="617906" indent="0">
              <a:buNone/>
              <a:defRPr sz="432" b="1"/>
            </a:lvl6pPr>
            <a:lvl7pPr marL="741487" indent="0">
              <a:buNone/>
              <a:defRPr sz="432" b="1"/>
            </a:lvl7pPr>
            <a:lvl8pPr marL="865068" indent="0">
              <a:buNone/>
              <a:defRPr sz="432" b="1"/>
            </a:lvl8pPr>
            <a:lvl9pPr marL="988649" indent="0">
              <a:buNone/>
              <a:defRPr sz="43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255" y="926646"/>
            <a:ext cx="1045661" cy="1362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1317" y="621877"/>
            <a:ext cx="1050812" cy="304771"/>
          </a:xfrm>
        </p:spPr>
        <p:txBody>
          <a:bodyPr anchor="b"/>
          <a:lstStyle>
            <a:lvl1pPr marL="0" indent="0">
              <a:buNone/>
              <a:defRPr sz="649" b="1"/>
            </a:lvl1pPr>
            <a:lvl2pPr marL="123581" indent="0">
              <a:buNone/>
              <a:defRPr sz="541" b="1"/>
            </a:lvl2pPr>
            <a:lvl3pPr marL="247162" indent="0">
              <a:buNone/>
              <a:defRPr sz="487" b="1"/>
            </a:lvl3pPr>
            <a:lvl4pPr marL="370743" indent="0">
              <a:buNone/>
              <a:defRPr sz="432" b="1"/>
            </a:lvl4pPr>
            <a:lvl5pPr marL="494325" indent="0">
              <a:buNone/>
              <a:defRPr sz="432" b="1"/>
            </a:lvl5pPr>
            <a:lvl6pPr marL="617906" indent="0">
              <a:buNone/>
              <a:defRPr sz="432" b="1"/>
            </a:lvl6pPr>
            <a:lvl7pPr marL="741487" indent="0">
              <a:buNone/>
              <a:defRPr sz="432" b="1"/>
            </a:lvl7pPr>
            <a:lvl8pPr marL="865068" indent="0">
              <a:buNone/>
              <a:defRPr sz="432" b="1"/>
            </a:lvl8pPr>
            <a:lvl9pPr marL="988649" indent="0">
              <a:buNone/>
              <a:defRPr sz="432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1317" y="926646"/>
            <a:ext cx="1050812" cy="136295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0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6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5" y="169122"/>
            <a:ext cx="797200" cy="591926"/>
          </a:xfrm>
        </p:spPr>
        <p:txBody>
          <a:bodyPr anchor="b"/>
          <a:lstStyle>
            <a:lvl1pPr>
              <a:defRPr sz="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812" y="365256"/>
            <a:ext cx="1251316" cy="1802790"/>
          </a:xfrm>
        </p:spPr>
        <p:txBody>
          <a:bodyPr/>
          <a:lstStyle>
            <a:lvl1pPr>
              <a:defRPr sz="865"/>
            </a:lvl1pPr>
            <a:lvl2pPr>
              <a:defRPr sz="757"/>
            </a:lvl2pPr>
            <a:lvl3pPr>
              <a:defRPr sz="649"/>
            </a:lvl3pPr>
            <a:lvl4pPr>
              <a:defRPr sz="541"/>
            </a:lvl4pPr>
            <a:lvl5pPr>
              <a:defRPr sz="541"/>
            </a:lvl5pPr>
            <a:lvl6pPr>
              <a:defRPr sz="541"/>
            </a:lvl6pPr>
            <a:lvl7pPr>
              <a:defRPr sz="541"/>
            </a:lvl7pPr>
            <a:lvl8pPr>
              <a:defRPr sz="541"/>
            </a:lvl8pPr>
            <a:lvl9pPr>
              <a:defRPr sz="541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55" y="761049"/>
            <a:ext cx="797200" cy="1409935"/>
          </a:xfrm>
        </p:spPr>
        <p:txBody>
          <a:bodyPr/>
          <a:lstStyle>
            <a:lvl1pPr marL="0" indent="0">
              <a:buNone/>
              <a:defRPr sz="432"/>
            </a:lvl1pPr>
            <a:lvl2pPr marL="123581" indent="0">
              <a:buNone/>
              <a:defRPr sz="378"/>
            </a:lvl2pPr>
            <a:lvl3pPr marL="247162" indent="0">
              <a:buNone/>
              <a:defRPr sz="324"/>
            </a:lvl3pPr>
            <a:lvl4pPr marL="370743" indent="0">
              <a:buNone/>
              <a:defRPr sz="270"/>
            </a:lvl4pPr>
            <a:lvl5pPr marL="494325" indent="0">
              <a:buNone/>
              <a:defRPr sz="270"/>
            </a:lvl5pPr>
            <a:lvl6pPr marL="617906" indent="0">
              <a:buNone/>
              <a:defRPr sz="270"/>
            </a:lvl6pPr>
            <a:lvl7pPr marL="741487" indent="0">
              <a:buNone/>
              <a:defRPr sz="270"/>
            </a:lvl7pPr>
            <a:lvl8pPr marL="865068" indent="0">
              <a:buNone/>
              <a:defRPr sz="270"/>
            </a:lvl8pPr>
            <a:lvl9pPr marL="988649" indent="0">
              <a:buNone/>
              <a:defRPr sz="27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5" y="169122"/>
            <a:ext cx="797200" cy="591926"/>
          </a:xfrm>
        </p:spPr>
        <p:txBody>
          <a:bodyPr anchor="b"/>
          <a:lstStyle>
            <a:lvl1pPr>
              <a:defRPr sz="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0812" y="365256"/>
            <a:ext cx="1251316" cy="1802790"/>
          </a:xfrm>
        </p:spPr>
        <p:txBody>
          <a:bodyPr anchor="t"/>
          <a:lstStyle>
            <a:lvl1pPr marL="0" indent="0">
              <a:buNone/>
              <a:defRPr sz="865"/>
            </a:lvl1pPr>
            <a:lvl2pPr marL="123581" indent="0">
              <a:buNone/>
              <a:defRPr sz="757"/>
            </a:lvl2pPr>
            <a:lvl3pPr marL="247162" indent="0">
              <a:buNone/>
              <a:defRPr sz="649"/>
            </a:lvl3pPr>
            <a:lvl4pPr marL="370743" indent="0">
              <a:buNone/>
              <a:defRPr sz="541"/>
            </a:lvl4pPr>
            <a:lvl5pPr marL="494325" indent="0">
              <a:buNone/>
              <a:defRPr sz="541"/>
            </a:lvl5pPr>
            <a:lvl6pPr marL="617906" indent="0">
              <a:buNone/>
              <a:defRPr sz="541"/>
            </a:lvl6pPr>
            <a:lvl7pPr marL="741487" indent="0">
              <a:buNone/>
              <a:defRPr sz="541"/>
            </a:lvl7pPr>
            <a:lvl8pPr marL="865068" indent="0">
              <a:buNone/>
              <a:defRPr sz="541"/>
            </a:lvl8pPr>
            <a:lvl9pPr marL="988649" indent="0">
              <a:buNone/>
              <a:defRPr sz="54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55" y="761049"/>
            <a:ext cx="797200" cy="1409935"/>
          </a:xfrm>
        </p:spPr>
        <p:txBody>
          <a:bodyPr/>
          <a:lstStyle>
            <a:lvl1pPr marL="0" indent="0">
              <a:buNone/>
              <a:defRPr sz="432"/>
            </a:lvl1pPr>
            <a:lvl2pPr marL="123581" indent="0">
              <a:buNone/>
              <a:defRPr sz="378"/>
            </a:lvl2pPr>
            <a:lvl3pPr marL="247162" indent="0">
              <a:buNone/>
              <a:defRPr sz="324"/>
            </a:lvl3pPr>
            <a:lvl4pPr marL="370743" indent="0">
              <a:buNone/>
              <a:defRPr sz="270"/>
            </a:lvl4pPr>
            <a:lvl5pPr marL="494325" indent="0">
              <a:buNone/>
              <a:defRPr sz="270"/>
            </a:lvl5pPr>
            <a:lvl6pPr marL="617906" indent="0">
              <a:buNone/>
              <a:defRPr sz="270"/>
            </a:lvl6pPr>
            <a:lvl7pPr marL="741487" indent="0">
              <a:buNone/>
              <a:defRPr sz="270"/>
            </a:lvl7pPr>
            <a:lvl8pPr marL="865068" indent="0">
              <a:buNone/>
              <a:defRPr sz="270"/>
            </a:lvl8pPr>
            <a:lvl9pPr marL="988649" indent="0">
              <a:buNone/>
              <a:defRPr sz="27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98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934" y="135063"/>
            <a:ext cx="2131874" cy="49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34" y="675312"/>
            <a:ext cx="2131874" cy="160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931" y="2351262"/>
            <a:ext cx="556142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3DEE6-7D55-4A0A-866B-66E2A47BE944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764" y="2351262"/>
            <a:ext cx="834213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5665" y="2351262"/>
            <a:ext cx="556142" cy="135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B06B-6333-4E27-91A4-E9DC2599AD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2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7162" rtl="0" eaLnBrk="1" latinLnBrk="0" hangingPunct="1">
        <a:lnSpc>
          <a:spcPct val="90000"/>
        </a:lnSpc>
        <a:spcBef>
          <a:spcPct val="0"/>
        </a:spcBef>
        <a:buNone/>
        <a:defRPr sz="1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91" indent="-61791" algn="l" defTabSz="247162" rtl="0" eaLnBrk="1" latinLnBrk="0" hangingPunct="1">
        <a:lnSpc>
          <a:spcPct val="90000"/>
        </a:lnSpc>
        <a:spcBef>
          <a:spcPts val="270"/>
        </a:spcBef>
        <a:buFont typeface="Arial" panose="020B0604020202020204" pitchFamily="34" charset="0"/>
        <a:buChar char="•"/>
        <a:defRPr sz="757" kern="1200">
          <a:solidFill>
            <a:schemeClr val="tx1"/>
          </a:solidFill>
          <a:latin typeface="+mn-lt"/>
          <a:ea typeface="+mn-ea"/>
          <a:cs typeface="+mn-cs"/>
        </a:defRPr>
      </a:lvl1pPr>
      <a:lvl2pPr marL="185372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649" kern="1200">
          <a:solidFill>
            <a:schemeClr val="tx1"/>
          </a:solidFill>
          <a:latin typeface="+mn-lt"/>
          <a:ea typeface="+mn-ea"/>
          <a:cs typeface="+mn-cs"/>
        </a:defRPr>
      </a:lvl2pPr>
      <a:lvl3pPr marL="308953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541" kern="1200">
          <a:solidFill>
            <a:schemeClr val="tx1"/>
          </a:solidFill>
          <a:latin typeface="+mn-lt"/>
          <a:ea typeface="+mn-ea"/>
          <a:cs typeface="+mn-cs"/>
        </a:defRPr>
      </a:lvl3pPr>
      <a:lvl4pPr marL="432534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556115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79696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803278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926859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1050440" indent="-61791" algn="l" defTabSz="247162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1pPr>
      <a:lvl2pPr marL="123581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2pPr>
      <a:lvl3pPr marL="247162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3pPr>
      <a:lvl4pPr marL="370743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4pPr>
      <a:lvl5pPr marL="494325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5pPr>
      <a:lvl6pPr marL="617906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6pPr>
      <a:lvl7pPr marL="741487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7pPr>
      <a:lvl8pPr marL="865068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8pPr>
      <a:lvl9pPr marL="988649" algn="l" defTabSz="247162" rtl="0" eaLnBrk="1" latinLnBrk="0" hangingPunct="1">
        <a:defRPr sz="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087AF85-0ADC-4D8E-B0C0-B0B1AE31EFF8}"/>
              </a:ext>
            </a:extLst>
          </p:cNvPr>
          <p:cNvSpPr/>
          <p:nvPr/>
        </p:nvSpPr>
        <p:spPr>
          <a:xfrm>
            <a:off x="45244" y="30162"/>
            <a:ext cx="2381250" cy="2476500"/>
          </a:xfrm>
          <a:custGeom>
            <a:avLst/>
            <a:gdLst>
              <a:gd name="connsiteX0" fmla="*/ 0 w 2381250"/>
              <a:gd name="connsiteY0" fmla="*/ 685800 h 2476500"/>
              <a:gd name="connsiteX1" fmla="*/ 723900 w 2381250"/>
              <a:gd name="connsiteY1" fmla="*/ 0 h 2476500"/>
              <a:gd name="connsiteX2" fmla="*/ 1943100 w 2381250"/>
              <a:gd name="connsiteY2" fmla="*/ 647700 h 2476500"/>
              <a:gd name="connsiteX3" fmla="*/ 1847850 w 2381250"/>
              <a:gd name="connsiteY3" fmla="*/ 1514475 h 2476500"/>
              <a:gd name="connsiteX4" fmla="*/ 2381250 w 2381250"/>
              <a:gd name="connsiteY4" fmla="*/ 2476500 h 2476500"/>
              <a:gd name="connsiteX5" fmla="*/ 876300 w 2381250"/>
              <a:gd name="connsiteY5" fmla="*/ 1962150 h 2476500"/>
              <a:gd name="connsiteX6" fmla="*/ 19050 w 2381250"/>
              <a:gd name="connsiteY6" fmla="*/ 2343150 h 2476500"/>
              <a:gd name="connsiteX7" fmla="*/ 200025 w 2381250"/>
              <a:gd name="connsiteY7" fmla="*/ 1219200 h 2476500"/>
              <a:gd name="connsiteX8" fmla="*/ 0 w 2381250"/>
              <a:gd name="connsiteY8" fmla="*/ 6858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1250" h="2476500">
                <a:moveTo>
                  <a:pt x="0" y="685800"/>
                </a:moveTo>
                <a:lnTo>
                  <a:pt x="723900" y="0"/>
                </a:lnTo>
                <a:lnTo>
                  <a:pt x="1943100" y="647700"/>
                </a:lnTo>
                <a:lnTo>
                  <a:pt x="1847850" y="1514475"/>
                </a:lnTo>
                <a:lnTo>
                  <a:pt x="2381250" y="2476500"/>
                </a:lnTo>
                <a:lnTo>
                  <a:pt x="876300" y="1962150"/>
                </a:lnTo>
                <a:lnTo>
                  <a:pt x="19050" y="2343150"/>
                </a:lnTo>
                <a:lnTo>
                  <a:pt x="200025" y="12192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31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9</cp:revision>
  <dcterms:created xsi:type="dcterms:W3CDTF">2017-12-08T22:15:26Z</dcterms:created>
  <dcterms:modified xsi:type="dcterms:W3CDTF">2017-12-08T22:46:56Z</dcterms:modified>
</cp:coreProperties>
</file>