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552825" cy="2717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6" autoAdjust="0"/>
    <p:restoredTop sz="94660"/>
  </p:normalViewPr>
  <p:slideViewPr>
    <p:cSldViewPr snapToGrid="0">
      <p:cViewPr>
        <p:scale>
          <a:sx n="125" d="100"/>
          <a:sy n="125" d="100"/>
        </p:scale>
        <p:origin x="208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462" y="444788"/>
            <a:ext cx="3019901" cy="946197"/>
          </a:xfrm>
        </p:spPr>
        <p:txBody>
          <a:bodyPr anchor="b"/>
          <a:lstStyle>
            <a:lvl1pPr algn="ctr">
              <a:defRPr sz="233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103" y="1427474"/>
            <a:ext cx="2664619" cy="656172"/>
          </a:xfrm>
        </p:spPr>
        <p:txBody>
          <a:bodyPr/>
          <a:lstStyle>
            <a:lvl1pPr marL="0" indent="0" algn="ctr">
              <a:buNone/>
              <a:defRPr sz="932"/>
            </a:lvl1pPr>
            <a:lvl2pPr marL="177622" indent="0" algn="ctr">
              <a:buNone/>
              <a:defRPr sz="777"/>
            </a:lvl2pPr>
            <a:lvl3pPr marL="355244" indent="0" algn="ctr">
              <a:buNone/>
              <a:defRPr sz="699"/>
            </a:lvl3pPr>
            <a:lvl4pPr marL="532867" indent="0" algn="ctr">
              <a:buNone/>
              <a:defRPr sz="622"/>
            </a:lvl4pPr>
            <a:lvl5pPr marL="710489" indent="0" algn="ctr">
              <a:buNone/>
              <a:defRPr sz="622"/>
            </a:lvl5pPr>
            <a:lvl6pPr marL="888111" indent="0" algn="ctr">
              <a:buNone/>
              <a:defRPr sz="622"/>
            </a:lvl6pPr>
            <a:lvl7pPr marL="1065733" indent="0" algn="ctr">
              <a:buNone/>
              <a:defRPr sz="622"/>
            </a:lvl7pPr>
            <a:lvl8pPr marL="1243355" indent="0" algn="ctr">
              <a:buNone/>
              <a:defRPr sz="622"/>
            </a:lvl8pPr>
            <a:lvl9pPr marL="1420978" indent="0" algn="ctr">
              <a:buNone/>
              <a:defRPr sz="622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CFFF-B25D-4F7B-A1DA-3A7801CF7F4B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C1DD-0491-44DB-9845-05BEABDED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59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CFFF-B25D-4F7B-A1DA-3A7801CF7F4B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C1DD-0491-44DB-9845-05BEABDED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26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42491" y="144698"/>
            <a:ext cx="766078" cy="230321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4257" y="144698"/>
            <a:ext cx="2253823" cy="230321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CFFF-B25D-4F7B-A1DA-3A7801CF7F4B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C1DD-0491-44DB-9845-05BEABDED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6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CFFF-B25D-4F7B-A1DA-3A7801CF7F4B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C1DD-0491-44DB-9845-05BEABDED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48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406" y="677563"/>
            <a:ext cx="3064312" cy="1130529"/>
          </a:xfrm>
        </p:spPr>
        <p:txBody>
          <a:bodyPr anchor="b"/>
          <a:lstStyle>
            <a:lvl1pPr>
              <a:defRPr sz="233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406" y="1818788"/>
            <a:ext cx="3064312" cy="594519"/>
          </a:xfrm>
        </p:spPr>
        <p:txBody>
          <a:bodyPr/>
          <a:lstStyle>
            <a:lvl1pPr marL="0" indent="0">
              <a:buNone/>
              <a:defRPr sz="932">
                <a:solidFill>
                  <a:schemeClr val="tx1"/>
                </a:solidFill>
              </a:defRPr>
            </a:lvl1pPr>
            <a:lvl2pPr marL="177622" indent="0">
              <a:buNone/>
              <a:defRPr sz="777">
                <a:solidFill>
                  <a:schemeClr val="tx1">
                    <a:tint val="75000"/>
                  </a:schemeClr>
                </a:solidFill>
              </a:defRPr>
            </a:lvl2pPr>
            <a:lvl3pPr marL="355244" indent="0">
              <a:buNone/>
              <a:defRPr sz="699">
                <a:solidFill>
                  <a:schemeClr val="tx1">
                    <a:tint val="75000"/>
                  </a:schemeClr>
                </a:solidFill>
              </a:defRPr>
            </a:lvl3pPr>
            <a:lvl4pPr marL="532867" indent="0">
              <a:buNone/>
              <a:defRPr sz="622">
                <a:solidFill>
                  <a:schemeClr val="tx1">
                    <a:tint val="75000"/>
                  </a:schemeClr>
                </a:solidFill>
              </a:defRPr>
            </a:lvl4pPr>
            <a:lvl5pPr marL="710489" indent="0">
              <a:buNone/>
              <a:defRPr sz="622">
                <a:solidFill>
                  <a:schemeClr val="tx1">
                    <a:tint val="75000"/>
                  </a:schemeClr>
                </a:solidFill>
              </a:defRPr>
            </a:lvl5pPr>
            <a:lvl6pPr marL="888111" indent="0">
              <a:buNone/>
              <a:defRPr sz="622">
                <a:solidFill>
                  <a:schemeClr val="tx1">
                    <a:tint val="75000"/>
                  </a:schemeClr>
                </a:solidFill>
              </a:defRPr>
            </a:lvl6pPr>
            <a:lvl7pPr marL="1065733" indent="0">
              <a:buNone/>
              <a:defRPr sz="622">
                <a:solidFill>
                  <a:schemeClr val="tx1">
                    <a:tint val="75000"/>
                  </a:schemeClr>
                </a:solidFill>
              </a:defRPr>
            </a:lvl7pPr>
            <a:lvl8pPr marL="1243355" indent="0">
              <a:buNone/>
              <a:defRPr sz="622">
                <a:solidFill>
                  <a:schemeClr val="tx1">
                    <a:tint val="75000"/>
                  </a:schemeClr>
                </a:solidFill>
              </a:defRPr>
            </a:lvl8pPr>
            <a:lvl9pPr marL="1420978" indent="0">
              <a:buNone/>
              <a:defRPr sz="6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CFFF-B25D-4F7B-A1DA-3A7801CF7F4B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C1DD-0491-44DB-9845-05BEABDED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35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4257" y="723488"/>
            <a:ext cx="1509951" cy="17244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8617" y="723488"/>
            <a:ext cx="1509951" cy="17244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CFFF-B25D-4F7B-A1DA-3A7801CF7F4B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C1DD-0491-44DB-9845-05BEABDED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81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719" y="144698"/>
            <a:ext cx="3064312" cy="5253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4720" y="666239"/>
            <a:ext cx="1503011" cy="326513"/>
          </a:xfrm>
        </p:spPr>
        <p:txBody>
          <a:bodyPr anchor="b"/>
          <a:lstStyle>
            <a:lvl1pPr marL="0" indent="0">
              <a:buNone/>
              <a:defRPr sz="932" b="1"/>
            </a:lvl1pPr>
            <a:lvl2pPr marL="177622" indent="0">
              <a:buNone/>
              <a:defRPr sz="777" b="1"/>
            </a:lvl2pPr>
            <a:lvl3pPr marL="355244" indent="0">
              <a:buNone/>
              <a:defRPr sz="699" b="1"/>
            </a:lvl3pPr>
            <a:lvl4pPr marL="532867" indent="0">
              <a:buNone/>
              <a:defRPr sz="622" b="1"/>
            </a:lvl4pPr>
            <a:lvl5pPr marL="710489" indent="0">
              <a:buNone/>
              <a:defRPr sz="622" b="1"/>
            </a:lvl5pPr>
            <a:lvl6pPr marL="888111" indent="0">
              <a:buNone/>
              <a:defRPr sz="622" b="1"/>
            </a:lvl6pPr>
            <a:lvl7pPr marL="1065733" indent="0">
              <a:buNone/>
              <a:defRPr sz="622" b="1"/>
            </a:lvl7pPr>
            <a:lvl8pPr marL="1243355" indent="0">
              <a:buNone/>
              <a:defRPr sz="622" b="1"/>
            </a:lvl8pPr>
            <a:lvl9pPr marL="1420978" indent="0">
              <a:buNone/>
              <a:defRPr sz="622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20" y="992752"/>
            <a:ext cx="1503011" cy="146018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98618" y="666239"/>
            <a:ext cx="1510413" cy="326513"/>
          </a:xfrm>
        </p:spPr>
        <p:txBody>
          <a:bodyPr anchor="b"/>
          <a:lstStyle>
            <a:lvl1pPr marL="0" indent="0">
              <a:buNone/>
              <a:defRPr sz="932" b="1"/>
            </a:lvl1pPr>
            <a:lvl2pPr marL="177622" indent="0">
              <a:buNone/>
              <a:defRPr sz="777" b="1"/>
            </a:lvl2pPr>
            <a:lvl3pPr marL="355244" indent="0">
              <a:buNone/>
              <a:defRPr sz="699" b="1"/>
            </a:lvl3pPr>
            <a:lvl4pPr marL="532867" indent="0">
              <a:buNone/>
              <a:defRPr sz="622" b="1"/>
            </a:lvl4pPr>
            <a:lvl5pPr marL="710489" indent="0">
              <a:buNone/>
              <a:defRPr sz="622" b="1"/>
            </a:lvl5pPr>
            <a:lvl6pPr marL="888111" indent="0">
              <a:buNone/>
              <a:defRPr sz="622" b="1"/>
            </a:lvl6pPr>
            <a:lvl7pPr marL="1065733" indent="0">
              <a:buNone/>
              <a:defRPr sz="622" b="1"/>
            </a:lvl7pPr>
            <a:lvl8pPr marL="1243355" indent="0">
              <a:buNone/>
              <a:defRPr sz="622" b="1"/>
            </a:lvl8pPr>
            <a:lvl9pPr marL="1420978" indent="0">
              <a:buNone/>
              <a:defRPr sz="622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98618" y="992752"/>
            <a:ext cx="1510413" cy="146018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CFFF-B25D-4F7B-A1DA-3A7801CF7F4B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C1DD-0491-44DB-9845-05BEABDED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6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CFFF-B25D-4F7B-A1DA-3A7801CF7F4B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C1DD-0491-44DB-9845-05BEABDED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18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CFFF-B25D-4F7B-A1DA-3A7801CF7F4B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C1DD-0491-44DB-9845-05BEABDED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01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719" y="181187"/>
            <a:ext cx="1145879" cy="634153"/>
          </a:xfrm>
        </p:spPr>
        <p:txBody>
          <a:bodyPr anchor="b"/>
          <a:lstStyle>
            <a:lvl1pPr>
              <a:defRPr sz="124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0413" y="391313"/>
            <a:ext cx="1798618" cy="1931400"/>
          </a:xfrm>
        </p:spPr>
        <p:txBody>
          <a:bodyPr/>
          <a:lstStyle>
            <a:lvl1pPr>
              <a:defRPr sz="1243"/>
            </a:lvl1pPr>
            <a:lvl2pPr>
              <a:defRPr sz="1088"/>
            </a:lvl2pPr>
            <a:lvl3pPr>
              <a:defRPr sz="932"/>
            </a:lvl3pPr>
            <a:lvl4pPr>
              <a:defRPr sz="777"/>
            </a:lvl4pPr>
            <a:lvl5pPr>
              <a:defRPr sz="777"/>
            </a:lvl5pPr>
            <a:lvl6pPr>
              <a:defRPr sz="777"/>
            </a:lvl6pPr>
            <a:lvl7pPr>
              <a:defRPr sz="777"/>
            </a:lvl7pPr>
            <a:lvl8pPr>
              <a:defRPr sz="777"/>
            </a:lvl8pPr>
            <a:lvl9pPr>
              <a:defRPr sz="777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4719" y="815340"/>
            <a:ext cx="1145879" cy="1510518"/>
          </a:xfrm>
        </p:spPr>
        <p:txBody>
          <a:bodyPr/>
          <a:lstStyle>
            <a:lvl1pPr marL="0" indent="0">
              <a:buNone/>
              <a:defRPr sz="622"/>
            </a:lvl1pPr>
            <a:lvl2pPr marL="177622" indent="0">
              <a:buNone/>
              <a:defRPr sz="544"/>
            </a:lvl2pPr>
            <a:lvl3pPr marL="355244" indent="0">
              <a:buNone/>
              <a:defRPr sz="466"/>
            </a:lvl3pPr>
            <a:lvl4pPr marL="532867" indent="0">
              <a:buNone/>
              <a:defRPr sz="389"/>
            </a:lvl4pPr>
            <a:lvl5pPr marL="710489" indent="0">
              <a:buNone/>
              <a:defRPr sz="389"/>
            </a:lvl5pPr>
            <a:lvl6pPr marL="888111" indent="0">
              <a:buNone/>
              <a:defRPr sz="389"/>
            </a:lvl6pPr>
            <a:lvl7pPr marL="1065733" indent="0">
              <a:buNone/>
              <a:defRPr sz="389"/>
            </a:lvl7pPr>
            <a:lvl8pPr marL="1243355" indent="0">
              <a:buNone/>
              <a:defRPr sz="389"/>
            </a:lvl8pPr>
            <a:lvl9pPr marL="1420978" indent="0">
              <a:buNone/>
              <a:defRPr sz="389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CFFF-B25D-4F7B-A1DA-3A7801CF7F4B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C1DD-0491-44DB-9845-05BEABDED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89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719" y="181187"/>
            <a:ext cx="1145879" cy="634153"/>
          </a:xfrm>
        </p:spPr>
        <p:txBody>
          <a:bodyPr anchor="b"/>
          <a:lstStyle>
            <a:lvl1pPr>
              <a:defRPr sz="124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0413" y="391313"/>
            <a:ext cx="1798618" cy="1931400"/>
          </a:xfrm>
        </p:spPr>
        <p:txBody>
          <a:bodyPr anchor="t"/>
          <a:lstStyle>
            <a:lvl1pPr marL="0" indent="0">
              <a:buNone/>
              <a:defRPr sz="1243"/>
            </a:lvl1pPr>
            <a:lvl2pPr marL="177622" indent="0">
              <a:buNone/>
              <a:defRPr sz="1088"/>
            </a:lvl2pPr>
            <a:lvl3pPr marL="355244" indent="0">
              <a:buNone/>
              <a:defRPr sz="932"/>
            </a:lvl3pPr>
            <a:lvl4pPr marL="532867" indent="0">
              <a:buNone/>
              <a:defRPr sz="777"/>
            </a:lvl4pPr>
            <a:lvl5pPr marL="710489" indent="0">
              <a:buNone/>
              <a:defRPr sz="777"/>
            </a:lvl5pPr>
            <a:lvl6pPr marL="888111" indent="0">
              <a:buNone/>
              <a:defRPr sz="777"/>
            </a:lvl6pPr>
            <a:lvl7pPr marL="1065733" indent="0">
              <a:buNone/>
              <a:defRPr sz="777"/>
            </a:lvl7pPr>
            <a:lvl8pPr marL="1243355" indent="0">
              <a:buNone/>
              <a:defRPr sz="777"/>
            </a:lvl8pPr>
            <a:lvl9pPr marL="1420978" indent="0">
              <a:buNone/>
              <a:defRPr sz="77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4719" y="815340"/>
            <a:ext cx="1145879" cy="1510518"/>
          </a:xfrm>
        </p:spPr>
        <p:txBody>
          <a:bodyPr/>
          <a:lstStyle>
            <a:lvl1pPr marL="0" indent="0">
              <a:buNone/>
              <a:defRPr sz="622"/>
            </a:lvl1pPr>
            <a:lvl2pPr marL="177622" indent="0">
              <a:buNone/>
              <a:defRPr sz="544"/>
            </a:lvl2pPr>
            <a:lvl3pPr marL="355244" indent="0">
              <a:buNone/>
              <a:defRPr sz="466"/>
            </a:lvl3pPr>
            <a:lvl4pPr marL="532867" indent="0">
              <a:buNone/>
              <a:defRPr sz="389"/>
            </a:lvl4pPr>
            <a:lvl5pPr marL="710489" indent="0">
              <a:buNone/>
              <a:defRPr sz="389"/>
            </a:lvl5pPr>
            <a:lvl6pPr marL="888111" indent="0">
              <a:buNone/>
              <a:defRPr sz="389"/>
            </a:lvl6pPr>
            <a:lvl7pPr marL="1065733" indent="0">
              <a:buNone/>
              <a:defRPr sz="389"/>
            </a:lvl7pPr>
            <a:lvl8pPr marL="1243355" indent="0">
              <a:buNone/>
              <a:defRPr sz="389"/>
            </a:lvl8pPr>
            <a:lvl9pPr marL="1420978" indent="0">
              <a:buNone/>
              <a:defRPr sz="389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CFFF-B25D-4F7B-A1DA-3A7801CF7F4B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C1DD-0491-44DB-9845-05BEABDED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95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4257" y="144698"/>
            <a:ext cx="3064312" cy="525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4257" y="723488"/>
            <a:ext cx="3064312" cy="1724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4257" y="2518998"/>
            <a:ext cx="799386" cy="144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FCFFF-B25D-4F7B-A1DA-3A7801CF7F4B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74" y="2518998"/>
            <a:ext cx="1199078" cy="144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09182" y="2518998"/>
            <a:ext cx="799386" cy="144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3C1DD-0491-44DB-9845-05BEABDED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43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55244" rtl="0" eaLnBrk="1" latinLnBrk="0" hangingPunct="1">
        <a:lnSpc>
          <a:spcPct val="90000"/>
        </a:lnSpc>
        <a:spcBef>
          <a:spcPct val="0"/>
        </a:spcBef>
        <a:buNone/>
        <a:defRPr sz="17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8811" indent="-88811" algn="l" defTabSz="355244" rtl="0" eaLnBrk="1" latinLnBrk="0" hangingPunct="1">
        <a:lnSpc>
          <a:spcPct val="90000"/>
        </a:lnSpc>
        <a:spcBef>
          <a:spcPts val="389"/>
        </a:spcBef>
        <a:buFont typeface="Arial" panose="020B0604020202020204" pitchFamily="34" charset="0"/>
        <a:buChar char="•"/>
        <a:defRPr sz="1088" kern="1200">
          <a:solidFill>
            <a:schemeClr val="tx1"/>
          </a:solidFill>
          <a:latin typeface="+mn-lt"/>
          <a:ea typeface="+mn-ea"/>
          <a:cs typeface="+mn-cs"/>
        </a:defRPr>
      </a:lvl1pPr>
      <a:lvl2pPr marL="266433" indent="-88811" algn="l" defTabSz="355244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932" kern="1200">
          <a:solidFill>
            <a:schemeClr val="tx1"/>
          </a:solidFill>
          <a:latin typeface="+mn-lt"/>
          <a:ea typeface="+mn-ea"/>
          <a:cs typeface="+mn-cs"/>
        </a:defRPr>
      </a:lvl2pPr>
      <a:lvl3pPr marL="444056" indent="-88811" algn="l" defTabSz="355244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777" kern="1200">
          <a:solidFill>
            <a:schemeClr val="tx1"/>
          </a:solidFill>
          <a:latin typeface="+mn-lt"/>
          <a:ea typeface="+mn-ea"/>
          <a:cs typeface="+mn-cs"/>
        </a:defRPr>
      </a:lvl3pPr>
      <a:lvl4pPr marL="621678" indent="-88811" algn="l" defTabSz="355244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699" kern="1200">
          <a:solidFill>
            <a:schemeClr val="tx1"/>
          </a:solidFill>
          <a:latin typeface="+mn-lt"/>
          <a:ea typeface="+mn-ea"/>
          <a:cs typeface="+mn-cs"/>
        </a:defRPr>
      </a:lvl4pPr>
      <a:lvl5pPr marL="799300" indent="-88811" algn="l" defTabSz="355244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699" kern="1200">
          <a:solidFill>
            <a:schemeClr val="tx1"/>
          </a:solidFill>
          <a:latin typeface="+mn-lt"/>
          <a:ea typeface="+mn-ea"/>
          <a:cs typeface="+mn-cs"/>
        </a:defRPr>
      </a:lvl5pPr>
      <a:lvl6pPr marL="976922" indent="-88811" algn="l" defTabSz="355244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699" kern="1200">
          <a:solidFill>
            <a:schemeClr val="tx1"/>
          </a:solidFill>
          <a:latin typeface="+mn-lt"/>
          <a:ea typeface="+mn-ea"/>
          <a:cs typeface="+mn-cs"/>
        </a:defRPr>
      </a:lvl6pPr>
      <a:lvl7pPr marL="1154544" indent="-88811" algn="l" defTabSz="355244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699" kern="1200">
          <a:solidFill>
            <a:schemeClr val="tx1"/>
          </a:solidFill>
          <a:latin typeface="+mn-lt"/>
          <a:ea typeface="+mn-ea"/>
          <a:cs typeface="+mn-cs"/>
        </a:defRPr>
      </a:lvl7pPr>
      <a:lvl8pPr marL="1332167" indent="-88811" algn="l" defTabSz="355244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699" kern="1200">
          <a:solidFill>
            <a:schemeClr val="tx1"/>
          </a:solidFill>
          <a:latin typeface="+mn-lt"/>
          <a:ea typeface="+mn-ea"/>
          <a:cs typeface="+mn-cs"/>
        </a:defRPr>
      </a:lvl8pPr>
      <a:lvl9pPr marL="1509789" indent="-88811" algn="l" defTabSz="355244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5244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1pPr>
      <a:lvl2pPr marL="177622" algn="l" defTabSz="355244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2pPr>
      <a:lvl3pPr marL="355244" algn="l" defTabSz="355244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3pPr>
      <a:lvl4pPr marL="532867" algn="l" defTabSz="355244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4pPr>
      <a:lvl5pPr marL="710489" algn="l" defTabSz="355244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5pPr>
      <a:lvl6pPr marL="888111" algn="l" defTabSz="355244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6pPr>
      <a:lvl7pPr marL="1065733" algn="l" defTabSz="355244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7pPr>
      <a:lvl8pPr marL="1243355" algn="l" defTabSz="355244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8pPr>
      <a:lvl9pPr marL="1420978" algn="l" defTabSz="355244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59D5348-3A06-451C-BFE3-32CC0F3034D3}"/>
              </a:ext>
            </a:extLst>
          </p:cNvPr>
          <p:cNvSpPr/>
          <p:nvPr/>
        </p:nvSpPr>
        <p:spPr>
          <a:xfrm>
            <a:off x="601812" y="271922"/>
            <a:ext cx="1367642" cy="136764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391" tIns="50195" rIns="100391" bIns="501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975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822399A-47A7-4039-9394-4C6B7409B2DE}"/>
              </a:ext>
            </a:extLst>
          </p:cNvPr>
          <p:cNvCxnSpPr>
            <a:cxnSpLocks/>
          </p:cNvCxnSpPr>
          <p:nvPr/>
        </p:nvCxnSpPr>
        <p:spPr>
          <a:xfrm flipV="1">
            <a:off x="1295400" y="320565"/>
            <a:ext cx="1028700" cy="64146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9E91A3BA-7FF5-4766-B9A9-0E9359614D8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34" y="0"/>
            <a:ext cx="330388" cy="385452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2A94496-6C42-4720-96C5-E019D03BB1E3}"/>
              </a:ext>
            </a:extLst>
          </p:cNvPr>
          <p:cNvCxnSpPr>
            <a:cxnSpLocks/>
          </p:cNvCxnSpPr>
          <p:nvPr/>
        </p:nvCxnSpPr>
        <p:spPr>
          <a:xfrm flipV="1">
            <a:off x="157950" y="1981525"/>
            <a:ext cx="0" cy="583609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F37C4C8-6DC0-4AE2-950F-F24A66977237}"/>
              </a:ext>
            </a:extLst>
          </p:cNvPr>
          <p:cNvCxnSpPr>
            <a:cxnSpLocks/>
          </p:cNvCxnSpPr>
          <p:nvPr/>
        </p:nvCxnSpPr>
        <p:spPr>
          <a:xfrm flipV="1">
            <a:off x="157950" y="2565135"/>
            <a:ext cx="550660" cy="1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B78A047-9065-46E7-99C6-237886F36E5B}"/>
              </a:ext>
            </a:extLst>
          </p:cNvPr>
          <p:cNvCxnSpPr>
            <a:cxnSpLocks/>
          </p:cNvCxnSpPr>
          <p:nvPr/>
        </p:nvCxnSpPr>
        <p:spPr>
          <a:xfrm flipV="1">
            <a:off x="157949" y="962025"/>
            <a:ext cx="1127926" cy="160311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53E7E078-577A-4DE3-83CF-F10B5E5D453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91" y="1432291"/>
            <a:ext cx="334059" cy="38910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F6F7B5CF-F243-4896-A889-1942D91042E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78" y="2459591"/>
            <a:ext cx="75255" cy="211081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AF0BC384-C680-4900-9B44-92B77D8B25E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0446"/>
            <a:ext cx="103462" cy="272407"/>
          </a:xfrm>
          <a:prstGeom prst="rect">
            <a:avLst/>
          </a:prstGeom>
        </p:spPr>
      </p:pic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122D6BC0-DF3C-4013-B1B3-8168FAB6E8B7}"/>
              </a:ext>
            </a:extLst>
          </p:cNvPr>
          <p:cNvCxnSpPr>
            <a:cxnSpLocks/>
          </p:cNvCxnSpPr>
          <p:nvPr/>
        </p:nvCxnSpPr>
        <p:spPr>
          <a:xfrm>
            <a:off x="3015275" y="597369"/>
            <a:ext cx="0" cy="814809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m 30">
            <a:extLst>
              <a:ext uri="{FF2B5EF4-FFF2-40B4-BE49-F238E27FC236}">
                <a16:creationId xmlns:a16="http://schemas.microsoft.com/office/drawing/2014/main" id="{7FD0ED9D-B6EF-4CBF-82AD-BBEA8663CB5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592" y="856098"/>
            <a:ext cx="242284" cy="297349"/>
          </a:xfrm>
          <a:prstGeom prst="rect">
            <a:avLst/>
          </a:prstGeom>
        </p:spPr>
      </p:pic>
      <p:sp>
        <p:nvSpPr>
          <p:cNvPr id="32" name="Elipse 31">
            <a:extLst>
              <a:ext uri="{FF2B5EF4-FFF2-40B4-BE49-F238E27FC236}">
                <a16:creationId xmlns:a16="http://schemas.microsoft.com/office/drawing/2014/main" id="{8B951F5F-3B78-4F5D-9313-B1E281B83F8B}"/>
              </a:ext>
            </a:extLst>
          </p:cNvPr>
          <p:cNvSpPr/>
          <p:nvPr/>
        </p:nvSpPr>
        <p:spPr>
          <a:xfrm>
            <a:off x="1221209" y="891320"/>
            <a:ext cx="128847" cy="128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575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89,98874"/>
  <p:tag name="LATEXADDIN" val="\documentclass{article}&#10;\usepackage{amsmath, bm}&#10;\pagestyle{empty}&#10;\begin{document}&#10;&#10;$\dot{\bm{r}}^{\text{i}}$&#10;&#10;&#10;\end{document}"/>
  <p:tag name="IGUANATEXSIZE" val="30"/>
  <p:tag name="IGUANATEXCURSOR" val="108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89,98874"/>
  <p:tag name="LATEXADDIN" val="\documentclass{article}&#10;\usepackage{amsmath, bm}&#10;\pagestyle{empty}&#10;\begin{document}&#10;&#10;$\bm{r}^{\text{i}}$&#10;&#10;&#10;\end{document}"/>
  <p:tag name="IGUANATEXSIZE" val="30"/>
  <p:tag name="IGUANATEXCURSOR" val="91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30,74614"/>
  <p:tag name="LATEXADDIN" val="\documentclass{article}&#10;\usepackage{amsmath}&#10;\pagestyle{empty}&#10;\begin{document}&#10;&#10;$\mathbf{i}$&#10;&#10;&#10;\end{document}"/>
  <p:tag name="IGUANATEXSIZE" val="20"/>
  <p:tag name="IGUANATEXCURSOR" val="93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41,24488"/>
  <p:tag name="LATEXADDIN" val="\documentclass{article}&#10;\usepackage{amsmath}&#10;\pagestyle{empty}&#10;\begin{document}&#10;&#10;$\mathbf{j}$&#10;&#10;&#10;\end{document}"/>
  <p:tag name="IGUANATEXSIZE" val="20"/>
  <p:tag name="IGUANATEXCURSOR" val="91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5,99173"/>
  <p:tag name="LATEXADDIN" val="\documentclass{article}&#10;\usepackage{bm,amsmath}&#10;\pagestyle{empty}&#10;\begin{document}&#10;&#10;$\bm{g}$&#10;&#10;&#10;\end{document}"/>
  <p:tag name="IGUANATEXSIZE" val="30"/>
  <p:tag name="IGUANATEXCURSOR" val="39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Ruan Comelli</dc:creator>
  <cp:lastModifiedBy>Ruan Comelli</cp:lastModifiedBy>
  <cp:revision>2</cp:revision>
  <dcterms:created xsi:type="dcterms:W3CDTF">2017-12-09T01:34:12Z</dcterms:created>
  <dcterms:modified xsi:type="dcterms:W3CDTF">2017-12-09T01:48:02Z</dcterms:modified>
</cp:coreProperties>
</file>