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69866-C795-4AA6-A652-6544C852D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204CD5-03D0-4A52-8A7B-C574F484B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6BDA21-8C8B-4E7D-8D26-72173F9F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2172B-8653-4A57-B841-E52A50E0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922BC-8387-482B-8817-9CC0DED9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70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1B71C-BD4C-4AD8-8107-8487A784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E24EB8-B9A0-4501-A240-71D6F5F2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1EFA2E-DF9F-4D1B-BC02-6D4D43D1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7376E7-68BB-4C97-AC58-8A044D9B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3ADCD-7EFA-4CAB-BEAC-F7AF8C23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CF0713-2371-4607-BC0B-CD062BC4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163F64-DFF4-46BF-A1CF-4CEBE8717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58026-C1DF-45B1-BCC4-4B80AF3D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602E4-B61E-4470-A9B0-1BAED7F9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5E425-FAC3-4086-AC25-FEC89EAC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5474E-933D-450D-A2F1-6CC84275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8A171-77EA-4800-B29F-0BEF7CB1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58914-1813-49B7-9F14-D95E420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AAC09-B3E4-40C9-84A6-72FB19FC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C2099B-2D0D-4679-97D9-6D055F07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6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D1E1F-BCA7-40DA-BCD1-DF359A21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71285B-2307-45D6-AB21-124EE282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27B34-7442-4009-8119-5D4E31C8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3833BC-DC90-4C69-B0AC-C5E1FF8F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F4653-3E50-44C0-9547-11DA303A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6A6E6-F9CE-442D-B976-7E917E7C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E9415-3810-4937-B0AE-88E9BB8A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283D34-42FE-487A-BF9C-D78DB0E0D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C60E4C-3926-4846-AA55-6C979AB9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61CC6-2ABB-45A2-8581-3A2765A1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5A70A3-A4F5-4C88-BD0D-3FE3A762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74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01D1-11F2-429F-89FD-CA076827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73C8A8-FEA6-4EA9-9911-4679207E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39E9E7-D9FB-4EF3-95D8-A8D0683DA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C2B390-738C-4997-BF92-9CC6264A2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B2425F-BE5C-487F-86EB-728D653E0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14BAA2-BC9A-4797-BC66-358DA1C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450211-2D4D-4EED-B2F8-DD05D67A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8FA327-EBBD-420E-89D4-68542FB6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00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36D99-5D84-4B1A-A012-3962C06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5D01AB-661A-4493-9EC0-622DAB4D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617ED7-B99A-4ED1-B0C9-7695CCD8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B0D425-59A4-4EFC-BA13-D691A83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086E76-52F2-4B35-9629-CEF5877C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E04CE2-2922-4EC8-AC69-FB348FAB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1F54BC-19E8-431B-ABF9-96C893BC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2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BF259-8850-4DE5-B90C-79D814B9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8CC12-8F13-4323-B15E-D8735349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52F29B-7F50-469E-A134-EEE1E30DC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6A02A-2771-40DF-A1FC-02930A99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D6EE0B-2404-4D63-8861-EA3B6338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14FD2-F872-4A29-B0BC-82592F21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63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87A6E-E387-4569-9764-942CBB14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6F90B3-6455-4EB4-91C8-3DF1172C1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1F1837-4AA5-4103-A609-A99503EB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8AF294-50A6-42EC-AA84-8B543D79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A5959F-6A98-4A58-9CBC-2B6B36E4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79C520-B775-4929-AC2C-D8CC32CD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70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E3FBF6-0DDE-45AF-BF87-209EECA9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86A047-0F7E-49A0-9C0F-F869B83E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E6483E-4A4B-4E8F-8BE9-F4AC0761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393D-712B-4883-B6E1-3A453DAE355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304385-4BDD-409D-879E-07DD3CAC3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C6F6F6-815C-4B9B-B9AD-E1EC8E2A2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039B-05F9-4C47-A34E-9FF4114DA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7998F73-5BD1-4A11-8DE5-9CA10D467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3991" y="2186437"/>
            <a:ext cx="4373911" cy="2315600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3A7C090-C527-4F54-BBC2-ED5F44B29209}"/>
              </a:ext>
            </a:extLst>
          </p:cNvPr>
          <p:cNvCxnSpPr>
            <a:cxnSpLocks/>
          </p:cNvCxnSpPr>
          <p:nvPr/>
        </p:nvCxnSpPr>
        <p:spPr>
          <a:xfrm>
            <a:off x="1364566" y="3428999"/>
            <a:ext cx="8876714" cy="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8979895-F574-4E06-B029-DAE464EA9638}"/>
              </a:ext>
            </a:extLst>
          </p:cNvPr>
          <p:cNvCxnSpPr>
            <a:cxnSpLocks/>
          </p:cNvCxnSpPr>
          <p:nvPr/>
        </p:nvCxnSpPr>
        <p:spPr>
          <a:xfrm flipV="1">
            <a:off x="5233182" y="565397"/>
            <a:ext cx="0" cy="517862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4E4D0EA-E97D-4E5C-A9B7-6F81066C4C21}"/>
              </a:ext>
            </a:extLst>
          </p:cNvPr>
          <p:cNvCxnSpPr>
            <a:cxnSpLocks/>
          </p:cNvCxnSpPr>
          <p:nvPr/>
        </p:nvCxnSpPr>
        <p:spPr>
          <a:xfrm rot="19715451">
            <a:off x="1081258" y="3232051"/>
            <a:ext cx="8876714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CF70A47-0C78-4EF2-9CEF-2B705DD90618}"/>
              </a:ext>
            </a:extLst>
          </p:cNvPr>
          <p:cNvCxnSpPr>
            <a:cxnSpLocks/>
          </p:cNvCxnSpPr>
          <p:nvPr/>
        </p:nvCxnSpPr>
        <p:spPr>
          <a:xfrm rot="19715451" flipV="1">
            <a:off x="4949874" y="368451"/>
            <a:ext cx="0" cy="517862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067CAA60-D21B-43B1-82D8-9DE1930E05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715451">
            <a:off x="3656357" y="1787176"/>
            <a:ext cx="4380037" cy="2370733"/>
          </a:xfrm>
          <a:prstGeom prst="rect">
            <a:avLst/>
          </a:prstGeom>
        </p:spPr>
      </p:pic>
      <p:sp>
        <p:nvSpPr>
          <p:cNvPr id="35" name="Arco 34">
            <a:extLst>
              <a:ext uri="{FF2B5EF4-FFF2-40B4-BE49-F238E27FC236}">
                <a16:creationId xmlns:a16="http://schemas.microsoft.com/office/drawing/2014/main" id="{DDCCA7E8-B9EF-40DD-BD54-8C0DEEBC5629}"/>
              </a:ext>
            </a:extLst>
          </p:cNvPr>
          <p:cNvSpPr/>
          <p:nvPr/>
        </p:nvSpPr>
        <p:spPr>
          <a:xfrm>
            <a:off x="4146928" y="1217424"/>
            <a:ext cx="4304712" cy="4626065"/>
          </a:xfrm>
          <a:prstGeom prst="arc">
            <a:avLst>
              <a:gd name="adj1" fmla="val 18672229"/>
              <a:gd name="adj2" fmla="val 21382181"/>
            </a:avLst>
          </a:prstGeom>
          <a:ln w="508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D6C99E0-0EBF-4C11-B9DC-42418A5B7382}"/>
              </a:ext>
            </a:extLst>
          </p:cNvPr>
          <p:cNvSpPr/>
          <p:nvPr/>
        </p:nvSpPr>
        <p:spPr>
          <a:xfrm>
            <a:off x="5120640" y="3298431"/>
            <a:ext cx="225083" cy="2250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A8BAFFB-9699-4317-9354-C8C156AE9581}"/>
                  </a:ext>
                </a:extLst>
              </p:cNvPr>
              <p:cNvSpPr txBox="1"/>
              <p:nvPr/>
            </p:nvSpPr>
            <p:spPr>
              <a:xfrm>
                <a:off x="8412229" y="2125076"/>
                <a:ext cx="4742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A8BAFFB-9699-4317-9354-C8C156AE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29" y="2125076"/>
                <a:ext cx="47429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E65D9DCD-2103-4EB1-A2B9-CE05A020E3AD}"/>
              </a:ext>
            </a:extLst>
          </p:cNvPr>
          <p:cNvCxnSpPr/>
          <p:nvPr/>
        </p:nvCxnSpPr>
        <p:spPr>
          <a:xfrm>
            <a:off x="7245079" y="3912678"/>
            <a:ext cx="829994" cy="464234"/>
          </a:xfrm>
          <a:prstGeom prst="curvedConnector3">
            <a:avLst/>
          </a:prstGeom>
          <a:ln w="381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3E54B61-94A8-4CCC-B059-D0CC235FE9FC}"/>
              </a:ext>
            </a:extLst>
          </p:cNvPr>
          <p:cNvSpPr txBox="1"/>
          <p:nvPr/>
        </p:nvSpPr>
        <p:spPr>
          <a:xfrm>
            <a:off x="8056569" y="4029025"/>
            <a:ext cx="258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</a:t>
            </a:r>
          </a:p>
        </p:txBody>
      </p:sp>
      <p:cxnSp>
        <p:nvCxnSpPr>
          <p:cNvPr id="47" name="Conector: Curvo 46">
            <a:extLst>
              <a:ext uri="{FF2B5EF4-FFF2-40B4-BE49-F238E27FC236}">
                <a16:creationId xmlns:a16="http://schemas.microsoft.com/office/drawing/2014/main" id="{F53F7E61-B654-4C51-9D12-C92D150EE7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21143" y="2029046"/>
            <a:ext cx="928555" cy="368124"/>
          </a:xfrm>
          <a:prstGeom prst="curvedConnector3">
            <a:avLst/>
          </a:prstGeom>
          <a:ln w="381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B912196-729D-4663-9FF2-5A71E79FB238}"/>
              </a:ext>
            </a:extLst>
          </p:cNvPr>
          <p:cNvSpPr txBox="1"/>
          <p:nvPr/>
        </p:nvSpPr>
        <p:spPr>
          <a:xfrm>
            <a:off x="543712" y="2035923"/>
            <a:ext cx="2873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Eixos Principais</a:t>
            </a:r>
          </a:p>
        </p:txBody>
      </p:sp>
      <p:cxnSp>
        <p:nvCxnSpPr>
          <p:cNvPr id="56" name="Conector: Curvo 55">
            <a:extLst>
              <a:ext uri="{FF2B5EF4-FFF2-40B4-BE49-F238E27FC236}">
                <a16:creationId xmlns:a16="http://schemas.microsoft.com/office/drawing/2014/main" id="{DE772E5D-A880-4BE4-B2F4-A171C94F169C}"/>
              </a:ext>
            </a:extLst>
          </p:cNvPr>
          <p:cNvCxnSpPr>
            <a:cxnSpLocks/>
            <a:endCxn id="36" idx="4"/>
          </p:cNvCxnSpPr>
          <p:nvPr/>
        </p:nvCxnSpPr>
        <p:spPr>
          <a:xfrm rot="5400000" flipH="1" flipV="1">
            <a:off x="3479574" y="3834895"/>
            <a:ext cx="2064989" cy="1442228"/>
          </a:xfrm>
          <a:prstGeom prst="curvedConnector3">
            <a:avLst/>
          </a:prstGeom>
          <a:ln w="38100">
            <a:solidFill>
              <a:srgbClr val="7030A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B5F65D9-3C5D-47DE-AEFC-FF7ADF1484FD}"/>
              </a:ext>
            </a:extLst>
          </p:cNvPr>
          <p:cNvSpPr txBox="1"/>
          <p:nvPr/>
        </p:nvSpPr>
        <p:spPr>
          <a:xfrm>
            <a:off x="2280299" y="5482240"/>
            <a:ext cx="446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massa</a:t>
            </a:r>
          </a:p>
        </p:txBody>
      </p:sp>
    </p:spTree>
    <p:extLst>
      <p:ext uri="{BB962C8B-B14F-4D97-AF65-F5344CB8AC3E}">
        <p14:creationId xmlns:p14="http://schemas.microsoft.com/office/powerpoint/2010/main" val="2892392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5</cp:revision>
  <dcterms:created xsi:type="dcterms:W3CDTF">2017-12-08T11:32:25Z</dcterms:created>
  <dcterms:modified xsi:type="dcterms:W3CDTF">2017-12-08T12:21:58Z</dcterms:modified>
</cp:coreProperties>
</file>