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3122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004E"/>
    <a:srgbClr val="538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421" y="1122363"/>
            <a:ext cx="791543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4035" y="3602038"/>
            <a:ext cx="698420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AE1E-3EE1-4005-B3A9-D0DB6601EE4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87C9-D177-45F2-B9BD-7BC31F4C9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76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AE1E-3EE1-4005-B3A9-D0DB6601EE4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87C9-D177-45F2-B9BD-7BC31F4C9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17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097" y="365125"/>
            <a:ext cx="2007959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220" y="365125"/>
            <a:ext cx="5907474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AE1E-3EE1-4005-B3A9-D0DB6601EE4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87C9-D177-45F2-B9BD-7BC31F4C9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68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AE1E-3EE1-4005-B3A9-D0DB6601EE4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87C9-D177-45F2-B9BD-7BC31F4C9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5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369" y="1709740"/>
            <a:ext cx="803183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369" y="4589465"/>
            <a:ext cx="80318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AE1E-3EE1-4005-B3A9-D0DB6601EE4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87C9-D177-45F2-B9BD-7BC31F4C9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40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219" y="1825625"/>
            <a:ext cx="3957717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4339" y="1825625"/>
            <a:ext cx="3957717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AE1E-3EE1-4005-B3A9-D0DB6601EE4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87C9-D177-45F2-B9BD-7BC31F4C9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85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32" y="365127"/>
            <a:ext cx="8031837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433" y="1681163"/>
            <a:ext cx="393952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433" y="2505075"/>
            <a:ext cx="393952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340" y="1681163"/>
            <a:ext cx="3958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4340" y="2505075"/>
            <a:ext cx="395893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AE1E-3EE1-4005-B3A9-D0DB6601EE4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87C9-D177-45F2-B9BD-7BC31F4C9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04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AE1E-3EE1-4005-B3A9-D0DB6601EE4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87C9-D177-45F2-B9BD-7BC31F4C9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37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AE1E-3EE1-4005-B3A9-D0DB6601EE4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87C9-D177-45F2-B9BD-7BC31F4C9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38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32" y="457200"/>
            <a:ext cx="300345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8930" y="987427"/>
            <a:ext cx="471433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432" y="2057400"/>
            <a:ext cx="30034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AE1E-3EE1-4005-B3A9-D0DB6601EE4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87C9-D177-45F2-B9BD-7BC31F4C9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89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32" y="457200"/>
            <a:ext cx="300345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58930" y="987427"/>
            <a:ext cx="471433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432" y="2057400"/>
            <a:ext cx="30034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AE1E-3EE1-4005-B3A9-D0DB6601EE4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87C9-D177-45F2-B9BD-7BC31F4C9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7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219" y="365127"/>
            <a:ext cx="80318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219" y="1825625"/>
            <a:ext cx="80318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219" y="6356352"/>
            <a:ext cx="2095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4AE1E-3EE1-4005-B3A9-D0DB6601EE4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4691" y="6356352"/>
            <a:ext cx="3142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6794" y="6356352"/>
            <a:ext cx="2095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087C9-D177-45F2-B9BD-7BC31F4C9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94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tags" Target="../tags/tag3.xml"/><Relationship Id="rId21" Type="http://schemas.openxmlformats.org/officeDocument/2006/relationships/image" Target="../media/image9.png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1.xml"/><Relationship Id="rId17" Type="http://schemas.openxmlformats.org/officeDocument/2006/relationships/image" Target="../media/image5.png"/><Relationship Id="rId2" Type="http://schemas.openxmlformats.org/officeDocument/2006/relationships/tags" Target="../tags/tag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3.png"/><Relationship Id="rId23" Type="http://schemas.openxmlformats.org/officeDocument/2006/relationships/image" Target="../media/image11.png"/><Relationship Id="rId10" Type="http://schemas.openxmlformats.org/officeDocument/2006/relationships/tags" Target="../tags/tag10.xml"/><Relationship Id="rId19" Type="http://schemas.openxmlformats.org/officeDocument/2006/relationships/image" Target="../media/image7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2.png"/><Relationship Id="rId2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280BD369-6DA4-4E0B-8C9C-A242078D9A4B}"/>
              </a:ext>
            </a:extLst>
          </p:cNvPr>
          <p:cNvSpPr/>
          <p:nvPr/>
        </p:nvSpPr>
        <p:spPr>
          <a:xfrm>
            <a:off x="207479" y="1570087"/>
            <a:ext cx="4009374" cy="4009374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06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FFBD58B-D9FE-42FB-A3AE-7D796C879B98}"/>
              </a:ext>
            </a:extLst>
          </p:cNvPr>
          <p:cNvSpPr/>
          <p:nvPr/>
        </p:nvSpPr>
        <p:spPr>
          <a:xfrm>
            <a:off x="2719711" y="811129"/>
            <a:ext cx="5527292" cy="5527292"/>
          </a:xfrm>
          <a:prstGeom prst="ellipse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06" dirty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7369A6C-6ED8-42C6-BBF4-82F8A431524E}"/>
              </a:ext>
            </a:extLst>
          </p:cNvPr>
          <p:cNvCxnSpPr/>
          <p:nvPr/>
        </p:nvCxnSpPr>
        <p:spPr>
          <a:xfrm>
            <a:off x="3302293" y="316776"/>
            <a:ext cx="0" cy="6255356"/>
          </a:xfrm>
          <a:prstGeom prst="line">
            <a:avLst/>
          </a:prstGeom>
          <a:ln w="476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1FE24406-9CE7-4B19-A1AD-91E9716FDE7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736" y="92859"/>
            <a:ext cx="738077" cy="677579"/>
          </a:xfrm>
          <a:prstGeom prst="rect">
            <a:avLst/>
          </a:prstGeom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6765DA0-DB81-4451-A67B-A44A45F3D772}"/>
              </a:ext>
            </a:extLst>
          </p:cNvPr>
          <p:cNvCxnSpPr>
            <a:cxnSpLocks/>
          </p:cNvCxnSpPr>
          <p:nvPr/>
        </p:nvCxnSpPr>
        <p:spPr>
          <a:xfrm flipH="1">
            <a:off x="-124654" y="3444454"/>
            <a:ext cx="9592945" cy="116419"/>
          </a:xfrm>
          <a:prstGeom prst="line">
            <a:avLst/>
          </a:prstGeom>
          <a:ln w="476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3" name="Imagem 32">
            <a:extLst>
              <a:ext uri="{FF2B5EF4-FFF2-40B4-BE49-F238E27FC236}">
                <a16:creationId xmlns:a16="http://schemas.microsoft.com/office/drawing/2014/main" id="{8405DDCC-54E7-41DD-BB21-F2745D6344C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483" y="2711200"/>
            <a:ext cx="910171" cy="660918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56AFEC16-4F2C-44C4-AC5C-A5074EE48D6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78" y="6040323"/>
            <a:ext cx="806432" cy="659791"/>
          </a:xfrm>
          <a:prstGeom prst="rect">
            <a:avLst/>
          </a:prstGeom>
        </p:spPr>
      </p:pic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AE866E27-EA9E-4834-8F7A-7B3BFC77318C}"/>
              </a:ext>
            </a:extLst>
          </p:cNvPr>
          <p:cNvCxnSpPr>
            <a:cxnSpLocks/>
          </p:cNvCxnSpPr>
          <p:nvPr/>
        </p:nvCxnSpPr>
        <p:spPr>
          <a:xfrm flipV="1">
            <a:off x="4216853" y="3516790"/>
            <a:ext cx="0" cy="791239"/>
          </a:xfrm>
          <a:prstGeom prst="line">
            <a:avLst/>
          </a:prstGeom>
          <a:ln w="63500">
            <a:solidFill>
              <a:srgbClr val="6000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CA18AF66-98B4-4153-A252-845932F54D73}"/>
              </a:ext>
            </a:extLst>
          </p:cNvPr>
          <p:cNvCxnSpPr/>
          <p:nvPr/>
        </p:nvCxnSpPr>
        <p:spPr>
          <a:xfrm flipV="1">
            <a:off x="2719709" y="3516789"/>
            <a:ext cx="0" cy="791239"/>
          </a:xfrm>
          <a:prstGeom prst="line">
            <a:avLst/>
          </a:prstGeom>
          <a:ln w="63500">
            <a:solidFill>
              <a:srgbClr val="6000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35D5E8DC-DC63-461B-9921-C8412EC4D618}"/>
              </a:ext>
            </a:extLst>
          </p:cNvPr>
          <p:cNvCxnSpPr/>
          <p:nvPr/>
        </p:nvCxnSpPr>
        <p:spPr>
          <a:xfrm>
            <a:off x="2719712" y="3935673"/>
            <a:ext cx="1497143" cy="0"/>
          </a:xfrm>
          <a:prstGeom prst="straightConnector1">
            <a:avLst/>
          </a:prstGeom>
          <a:ln w="63500">
            <a:solidFill>
              <a:srgbClr val="60004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0C17C06-5F4A-4AD1-81B5-3AA2A69DC8F3}"/>
              </a:ext>
            </a:extLst>
          </p:cNvPr>
          <p:cNvCxnSpPr>
            <a:cxnSpLocks/>
          </p:cNvCxnSpPr>
          <p:nvPr/>
        </p:nvCxnSpPr>
        <p:spPr>
          <a:xfrm flipH="1" flipV="1">
            <a:off x="734856" y="2255472"/>
            <a:ext cx="1475459" cy="1248558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5999971-2447-4294-8D73-B2BA107C8C1B}"/>
              </a:ext>
            </a:extLst>
          </p:cNvPr>
          <p:cNvCxnSpPr>
            <a:cxnSpLocks/>
          </p:cNvCxnSpPr>
          <p:nvPr/>
        </p:nvCxnSpPr>
        <p:spPr>
          <a:xfrm flipH="1" flipV="1">
            <a:off x="4483859" y="1049649"/>
            <a:ext cx="1019580" cy="2487060"/>
          </a:xfrm>
          <a:prstGeom prst="line">
            <a:avLst/>
          </a:prstGeom>
          <a:ln w="254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88B10084-9F64-4652-BACA-4BA51BAFCC1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784" y="1562469"/>
            <a:ext cx="694731" cy="66356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DE08AD8-F9DB-462C-AEE2-5F585954F77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63" y="2113859"/>
            <a:ext cx="655299" cy="571637"/>
          </a:xfrm>
          <a:prstGeom prst="rect">
            <a:avLst/>
          </a:prstGeom>
        </p:spPr>
      </p:pic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4CC44B7C-76FC-41DC-AAD1-35371510B64D}"/>
              </a:ext>
            </a:extLst>
          </p:cNvPr>
          <p:cNvCxnSpPr>
            <a:cxnSpLocks/>
          </p:cNvCxnSpPr>
          <p:nvPr/>
        </p:nvCxnSpPr>
        <p:spPr>
          <a:xfrm flipH="1">
            <a:off x="4240495" y="3946046"/>
            <a:ext cx="768597" cy="0"/>
          </a:xfrm>
          <a:prstGeom prst="line">
            <a:avLst/>
          </a:prstGeom>
          <a:ln w="63500">
            <a:solidFill>
              <a:srgbClr val="6000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m 27">
            <a:extLst>
              <a:ext uri="{FF2B5EF4-FFF2-40B4-BE49-F238E27FC236}">
                <a16:creationId xmlns:a16="http://schemas.microsoft.com/office/drawing/2014/main" id="{DB98E942-305E-4591-A48D-7A82D8D9E85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949" y="4034556"/>
            <a:ext cx="683790" cy="674449"/>
          </a:xfrm>
          <a:prstGeom prst="rect">
            <a:avLst/>
          </a:prstGeom>
        </p:spPr>
      </p:pic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C12FB6AE-EF7F-4401-A8A0-E248FEA2FD9E}"/>
              </a:ext>
            </a:extLst>
          </p:cNvPr>
          <p:cNvCxnSpPr>
            <a:cxnSpLocks/>
          </p:cNvCxnSpPr>
          <p:nvPr/>
        </p:nvCxnSpPr>
        <p:spPr>
          <a:xfrm flipV="1">
            <a:off x="2208176" y="3519313"/>
            <a:ext cx="1020193" cy="15128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FF44005C-0209-42E5-8208-20D6EF298549}"/>
              </a:ext>
            </a:extLst>
          </p:cNvPr>
          <p:cNvCxnSpPr>
            <a:cxnSpLocks/>
          </p:cNvCxnSpPr>
          <p:nvPr/>
        </p:nvCxnSpPr>
        <p:spPr>
          <a:xfrm flipH="1">
            <a:off x="3379632" y="3496624"/>
            <a:ext cx="2117700" cy="13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ABA5E378-2F96-46C6-9544-167127DFF212}"/>
              </a:ext>
            </a:extLst>
          </p:cNvPr>
          <p:cNvSpPr/>
          <p:nvPr/>
        </p:nvSpPr>
        <p:spPr>
          <a:xfrm>
            <a:off x="3168789" y="3376109"/>
            <a:ext cx="267008" cy="26700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06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1B61E709-08EA-4B5B-BA14-E21BA444B25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217" y="2947492"/>
            <a:ext cx="791012" cy="516764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7CD9E064-2BB3-41C9-B77D-00E7A046FDC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64" y="2959965"/>
            <a:ext cx="778339" cy="523158"/>
          </a:xfrm>
          <a:prstGeom prst="rect">
            <a:avLst/>
          </a:prstGeom>
        </p:spPr>
      </p:pic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47B734B3-0004-430F-8E3E-60FE17CC08D9}"/>
              </a:ext>
            </a:extLst>
          </p:cNvPr>
          <p:cNvCxnSpPr>
            <a:cxnSpLocks/>
          </p:cNvCxnSpPr>
          <p:nvPr/>
        </p:nvCxnSpPr>
        <p:spPr>
          <a:xfrm flipV="1">
            <a:off x="5478871" y="3496622"/>
            <a:ext cx="0" cy="1725016"/>
          </a:xfrm>
          <a:prstGeom prst="line">
            <a:avLst/>
          </a:prstGeom>
          <a:ln w="63500">
            <a:solidFill>
              <a:srgbClr val="6000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7E66D4AB-7A36-45F7-A551-ECE90F7D481B}"/>
              </a:ext>
            </a:extLst>
          </p:cNvPr>
          <p:cNvCxnSpPr>
            <a:cxnSpLocks/>
          </p:cNvCxnSpPr>
          <p:nvPr/>
        </p:nvCxnSpPr>
        <p:spPr>
          <a:xfrm flipV="1">
            <a:off x="2207517" y="3534440"/>
            <a:ext cx="0" cy="1687199"/>
          </a:xfrm>
          <a:prstGeom prst="line">
            <a:avLst/>
          </a:prstGeom>
          <a:ln w="63500">
            <a:solidFill>
              <a:srgbClr val="6000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80072AD2-C4D7-483F-9046-8F2D607AA121}"/>
              </a:ext>
            </a:extLst>
          </p:cNvPr>
          <p:cNvCxnSpPr>
            <a:cxnSpLocks/>
          </p:cNvCxnSpPr>
          <p:nvPr/>
        </p:nvCxnSpPr>
        <p:spPr>
          <a:xfrm>
            <a:off x="2202357" y="4984653"/>
            <a:ext cx="3276515" cy="0"/>
          </a:xfrm>
          <a:prstGeom prst="straightConnector1">
            <a:avLst/>
          </a:prstGeom>
          <a:ln w="63500">
            <a:solidFill>
              <a:srgbClr val="60004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m 75">
            <a:extLst>
              <a:ext uri="{FF2B5EF4-FFF2-40B4-BE49-F238E27FC236}">
                <a16:creationId xmlns:a16="http://schemas.microsoft.com/office/drawing/2014/main" id="{EB68AE55-8C0C-40BB-9E2C-657552BAFC4F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06" y="5040465"/>
            <a:ext cx="730197" cy="679892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F0678B82-3781-4491-BD34-831393AF4E5B}"/>
              </a:ext>
            </a:extLst>
          </p:cNvPr>
          <p:cNvSpPr/>
          <p:nvPr/>
        </p:nvSpPr>
        <p:spPr>
          <a:xfrm>
            <a:off x="2115231" y="3443674"/>
            <a:ext cx="186070" cy="1860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06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4821137-5B1A-4F06-A0A0-97963F51DCB2}"/>
              </a:ext>
            </a:extLst>
          </p:cNvPr>
          <p:cNvSpPr/>
          <p:nvPr/>
        </p:nvSpPr>
        <p:spPr>
          <a:xfrm>
            <a:off x="5390320" y="3410993"/>
            <a:ext cx="186070" cy="18607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06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237CD584-5C34-4492-9E24-584A9A5564A9}"/>
              </a:ext>
            </a:extLst>
          </p:cNvPr>
          <p:cNvSpPr/>
          <p:nvPr/>
        </p:nvSpPr>
        <p:spPr>
          <a:xfrm>
            <a:off x="1753348" y="3504031"/>
            <a:ext cx="1519158" cy="2633327"/>
          </a:xfrm>
          <a:custGeom>
            <a:avLst/>
            <a:gdLst>
              <a:gd name="connsiteX0" fmla="*/ 1434905 w 1434905"/>
              <a:gd name="connsiteY0" fmla="*/ 0 h 2550500"/>
              <a:gd name="connsiteX1" fmla="*/ 998806 w 1434905"/>
              <a:gd name="connsiteY1" fmla="*/ 689317 h 2550500"/>
              <a:gd name="connsiteX2" fmla="*/ 858129 w 1434905"/>
              <a:gd name="connsiteY2" fmla="*/ 2208628 h 2550500"/>
              <a:gd name="connsiteX3" fmla="*/ 0 w 1434905"/>
              <a:gd name="connsiteY3" fmla="*/ 2546253 h 255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4905" h="2550500">
                <a:moveTo>
                  <a:pt x="1434905" y="0"/>
                </a:moveTo>
                <a:cubicBezTo>
                  <a:pt x="1264920" y="160606"/>
                  <a:pt x="1094935" y="321212"/>
                  <a:pt x="998806" y="689317"/>
                </a:cubicBezTo>
                <a:cubicBezTo>
                  <a:pt x="902677" y="1057422"/>
                  <a:pt x="1024597" y="1899139"/>
                  <a:pt x="858129" y="2208628"/>
                </a:cubicBezTo>
                <a:cubicBezTo>
                  <a:pt x="691661" y="2518117"/>
                  <a:pt x="201637" y="2567354"/>
                  <a:pt x="0" y="2546253"/>
                </a:cubicBezTo>
              </a:path>
            </a:pathLst>
          </a:custGeom>
          <a:noFill/>
          <a:ln w="50800">
            <a:solidFill>
              <a:srgbClr val="7030A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906"/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D7D1065E-7D7F-4C58-BF74-C6A7060685E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22" y="4095095"/>
            <a:ext cx="626551" cy="577061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D448420C-14E2-4A3D-AC0F-A77EBF9B361E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871" y="4308028"/>
            <a:ext cx="671810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088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9843"/>
  <p:tag name="ORIGINALWIDTH" val="137,2328"/>
  <p:tag name="LATEXADDIN" val="\documentclass{article}&#10;\usepackage{amsmath}&#10;\pagestyle{empty}&#10;\begin{document}&#10;&#10;&#10;$\mathcal{T}_{ij}$&#10;&#10;\end{document}"/>
  <p:tag name="IGUANATEXSIZE" val="50"/>
  <p:tag name="IGUANATEXCURSOR" val="100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14,7357"/>
  <p:tag name="LATEXADDIN" val="\documentclass{article}&#10;\usepackage{amsmath}&#10;\pagestyle{empty}&#10;\begin{document}&#10;&#10;&#10;$\mathcal{P}_{i}$&#10;&#10;\end{document}"/>
  <p:tag name="IGUANATEXSIZE" val="50"/>
  <p:tag name="IGUANATEXCURSOR" val="94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22,2347"/>
  <p:tag name="LATEXADDIN" val="\documentclass{article}&#10;\usepackage{amsmath}&#10;\pagestyle{empty}&#10;\begin{document}&#10;&#10;&#10;$\mathcal{P}_{j}$&#10;&#10;\end{document}"/>
  <p:tag name="IGUANATEXSIZE" val="50"/>
  <p:tag name="IGUANATEXCURSOR" val="97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168,7289"/>
  <p:tag name="LATEXADDIN" val="\documentclass{article}&#10;\usepackage{amsmath}&#10;\pagestyle{empty}&#10;\begin{document}&#10;&#10;&#10;$N_{ij}$&#10;&#10;\end{document}"/>
  <p:tag name="IGUANATEXSIZE" val="50"/>
  <p:tag name="IGUANATEXCURSOR" val="84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149,2313"/>
  <p:tag name="LATEXADDIN" val="\documentclass{article}&#10;\usepackage{amsmath}&#10;\pagestyle{empty}&#10;\begin{document}&#10;&#10;&#10;$P_{ij}$&#10;&#10;\end{document}"/>
  <p:tag name="IGUANATEXSIZE" val="50"/>
  <p:tag name="IGUANATEXCURSOR" val="84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128,2339"/>
  <p:tag name="LATEXADDIN" val="\documentclass{article}&#10;\usepackage{amsmath}&#10;\pagestyle{empty}&#10;\begin{document}&#10;&#10;&#10;$R_{j}$&#10;&#10;\end{document}"/>
  <p:tag name="IGUANATEXSIZE" val="50"/>
  <p:tag name="IGUANATEXCURSOR" val="86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0,7349"/>
  <p:tag name="LATEXADDIN" val="\documentclass{article}&#10;\usepackage{amsmath}&#10;\pagestyle{empty}&#10;\begin{document}&#10;&#10;&#10;$R_{i}$&#10;&#10;\end{document}"/>
  <p:tag name="IGUANATEXSIZE" val="50"/>
  <p:tag name="IGUANATEXCURSOR" val="87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125,9843"/>
  <p:tag name="LATEXADDIN" val="\documentclass{article}&#10;\usepackage{amsmath}&#10;\pagestyle{empty}&#10;\begin{document}&#10;&#10;&#10;$\xi_{ij}$&#10;&#10;\end{document}"/>
  <p:tag name="IGUANATEXSIZE" val="50"/>
  <p:tag name="IGUANATEXCURSOR" val="89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,98835"/>
  <p:tag name="ORIGINALWIDTH" val="143,2321"/>
  <p:tag name="LATEXADDIN" val="\documentclass{article}&#10;\usepackage{amsmath,bm}&#10;\pagestyle{empty}&#10;\begin{document}&#10;&#10;&#10;$\bm{\varrho}_{ji}$&#10;&#10;\end{document}"/>
  <p:tag name="IGUANATEXSIZE" val="50"/>
  <p:tag name="IGUANATEXCURSOR" val="102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,98835"/>
  <p:tag name="ORIGINALWIDTH" val="140,2324"/>
  <p:tag name="LATEXADDIN" val="\documentclass{article}&#10;\usepackage{amsmath,bm}&#10;\pagestyle{empty}&#10;\begin{document}&#10;&#10;&#10;$\bm{\varrho}_{ij}$&#10;&#10;\end{document}"/>
  <p:tag name="IGUANATEXSIZE" val="50"/>
  <p:tag name="IGUANATEXCURSOR" val="102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133,4833"/>
  <p:tag name="LATEXADDIN" val="\documentclass{article}&#10;\usepackage{amsmath}&#10;\pagestyle{empty}&#10;\begin{document}&#10;&#10;&#10;$d_{ij}$&#10;&#10;\end{document}"/>
  <p:tag name="IGUANATEXSIZE" val="50"/>
  <p:tag name="IGUANATEXCURSOR" val="84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Ruan Comelli</dc:creator>
  <cp:lastModifiedBy>Ruan Comelli</cp:lastModifiedBy>
  <cp:revision>13</cp:revision>
  <dcterms:created xsi:type="dcterms:W3CDTF">2017-12-08T13:36:59Z</dcterms:created>
  <dcterms:modified xsi:type="dcterms:W3CDTF">2017-12-08T16:31:45Z</dcterms:modified>
</cp:coreProperties>
</file>