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18450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3387"/>
            <a:ext cx="6730683" cy="2262141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12764"/>
            <a:ext cx="5938838" cy="156875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7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939"/>
            <a:ext cx="1707416" cy="550644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939"/>
            <a:ext cx="5023267" cy="550644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2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9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9899"/>
            <a:ext cx="6829663" cy="2702836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48305"/>
            <a:ext cx="6829663" cy="1421358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9695"/>
            <a:ext cx="3365341" cy="41226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9695"/>
            <a:ext cx="3365341" cy="41226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940"/>
            <a:ext cx="6829663" cy="1255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92824"/>
            <a:ext cx="3349875" cy="780619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73443"/>
            <a:ext cx="3349875" cy="34909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92824"/>
            <a:ext cx="3366373" cy="780619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73443"/>
            <a:ext cx="3366373" cy="34909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6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88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0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3176"/>
            <a:ext cx="2553906" cy="1516116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5541"/>
            <a:ext cx="4008715" cy="4617534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9292"/>
            <a:ext cx="2553906" cy="3611303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3176"/>
            <a:ext cx="2553906" cy="1516116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5541"/>
            <a:ext cx="4008715" cy="4617534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9292"/>
            <a:ext cx="2553906" cy="3611303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8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940"/>
            <a:ext cx="6829663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9695"/>
            <a:ext cx="6829663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22349"/>
            <a:ext cx="1781651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43D6-FF22-4810-9D38-EBA899270491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22349"/>
            <a:ext cx="2672477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22349"/>
            <a:ext cx="1781651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EBBE-F4DE-4C28-8D75-7E1FE4420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29D2BB9-1B24-400F-B7D8-3CE96024146C}"/>
              </a:ext>
            </a:extLst>
          </p:cNvPr>
          <p:cNvSpPr/>
          <p:nvPr/>
        </p:nvSpPr>
        <p:spPr>
          <a:xfrm>
            <a:off x="1955130" y="64447"/>
            <a:ext cx="3497792" cy="34977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C658F8D-0195-4CED-9B63-489A83E4ACDD}"/>
              </a:ext>
            </a:extLst>
          </p:cNvPr>
          <p:cNvSpPr/>
          <p:nvPr/>
        </p:nvSpPr>
        <p:spPr>
          <a:xfrm>
            <a:off x="4077488" y="2158330"/>
            <a:ext cx="3497792" cy="349779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FF87E9-33B7-4561-B2E9-B3DBB5EE418E}"/>
              </a:ext>
            </a:extLst>
          </p:cNvPr>
          <p:cNvSpPr/>
          <p:nvPr/>
        </p:nvSpPr>
        <p:spPr>
          <a:xfrm>
            <a:off x="5456726" y="880614"/>
            <a:ext cx="437321" cy="38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3" name="Imagem 92">
            <a:extLst>
              <a:ext uri="{FF2B5EF4-FFF2-40B4-BE49-F238E27FC236}">
                <a16:creationId xmlns:a16="http://schemas.microsoft.com/office/drawing/2014/main" id="{6C9545D2-611F-403D-8372-EF11087F12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94" y="2187284"/>
            <a:ext cx="693333" cy="704762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FF47ABC1-455A-41F4-9E57-58DC6DDA65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87" y="2825155"/>
            <a:ext cx="712381" cy="704762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572220A1-2214-4384-AF28-0E10F67FC2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24" y="4095629"/>
            <a:ext cx="472381" cy="384762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F5C57985-00E9-490A-BE3A-394AA243B3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5" y="5400392"/>
            <a:ext cx="510476" cy="47238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340DDB80-B693-43C4-AC3C-D07636E484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57" y="6049245"/>
            <a:ext cx="93714" cy="26285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01B8B7DF-E284-4F44-8530-8287717774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7" y="5276515"/>
            <a:ext cx="125714" cy="33828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FEC2A61-1492-4FA0-BEF2-0BA9D6F2756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" y="6050389"/>
            <a:ext cx="210286" cy="260571"/>
          </a:xfrm>
          <a:prstGeom prst="rect">
            <a:avLst/>
          </a:prstGeom>
        </p:spPr>
      </p:pic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E5B81421-88C1-4556-82E9-76BBD05EBD0B}"/>
              </a:ext>
            </a:extLst>
          </p:cNvPr>
          <p:cNvCxnSpPr/>
          <p:nvPr/>
        </p:nvCxnSpPr>
        <p:spPr>
          <a:xfrm flipV="1">
            <a:off x="3717925" y="1419225"/>
            <a:ext cx="1256334" cy="352381"/>
          </a:xfrm>
          <a:prstGeom prst="straightConnector1">
            <a:avLst/>
          </a:prstGeom>
          <a:ln w="38100"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Imagem 121">
            <a:extLst>
              <a:ext uri="{FF2B5EF4-FFF2-40B4-BE49-F238E27FC236}">
                <a16:creationId xmlns:a16="http://schemas.microsoft.com/office/drawing/2014/main" id="{BCE7927A-6594-4975-8CD3-2DC28DDBE07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60" y="906032"/>
            <a:ext cx="477456" cy="538599"/>
          </a:xfrm>
          <a:prstGeom prst="rect">
            <a:avLst/>
          </a:prstGeom>
        </p:spPr>
      </p:pic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A0B3927B-F9A9-4835-93E5-4C5DB963ECA7}"/>
              </a:ext>
            </a:extLst>
          </p:cNvPr>
          <p:cNvCxnSpPr>
            <a:cxnSpLocks/>
          </p:cNvCxnSpPr>
          <p:nvPr/>
        </p:nvCxnSpPr>
        <p:spPr>
          <a:xfrm flipV="1">
            <a:off x="5826384" y="1771601"/>
            <a:ext cx="1386479" cy="21504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Imagem 126">
            <a:extLst>
              <a:ext uri="{FF2B5EF4-FFF2-40B4-BE49-F238E27FC236}">
                <a16:creationId xmlns:a16="http://schemas.microsoft.com/office/drawing/2014/main" id="{B1CC8D74-CF6A-4936-9E78-6B5E2F4A4D4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30" y="1771601"/>
            <a:ext cx="521503" cy="633034"/>
          </a:xfrm>
          <a:prstGeom prst="rect">
            <a:avLst/>
          </a:prstGeom>
        </p:spPr>
      </p:pic>
      <p:sp>
        <p:nvSpPr>
          <p:cNvPr id="3" name="Arco 2">
            <a:extLst>
              <a:ext uri="{FF2B5EF4-FFF2-40B4-BE49-F238E27FC236}">
                <a16:creationId xmlns:a16="http://schemas.microsoft.com/office/drawing/2014/main" id="{EF39F067-C9B5-40CA-8D19-BA7464263A36}"/>
              </a:ext>
            </a:extLst>
          </p:cNvPr>
          <p:cNvSpPr/>
          <p:nvPr/>
        </p:nvSpPr>
        <p:spPr>
          <a:xfrm>
            <a:off x="1473737" y="-376942"/>
            <a:ext cx="4214206" cy="4214206"/>
          </a:xfrm>
          <a:prstGeom prst="arc">
            <a:avLst>
              <a:gd name="adj1" fmla="val 9927933"/>
              <a:gd name="adj2" fmla="val 13061654"/>
            </a:avLst>
          </a:prstGeom>
          <a:ln w="38100">
            <a:solidFill>
              <a:srgbClr val="FF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40C2E4-5EE9-43C2-AE48-8CE743DB111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1" y="789789"/>
            <a:ext cx="611015" cy="396132"/>
          </a:xfrm>
          <a:prstGeom prst="rect">
            <a:avLst/>
          </a:prstGeom>
        </p:spPr>
      </p:pic>
      <p:sp>
        <p:nvSpPr>
          <p:cNvPr id="56" name="Arco 55">
            <a:extLst>
              <a:ext uri="{FF2B5EF4-FFF2-40B4-BE49-F238E27FC236}">
                <a16:creationId xmlns:a16="http://schemas.microsoft.com/office/drawing/2014/main" id="{235F0D04-CB13-42FF-96E0-72509A3D93D3}"/>
              </a:ext>
            </a:extLst>
          </p:cNvPr>
          <p:cNvSpPr/>
          <p:nvPr/>
        </p:nvSpPr>
        <p:spPr>
          <a:xfrm>
            <a:off x="3683892" y="1814914"/>
            <a:ext cx="4214206" cy="4214206"/>
          </a:xfrm>
          <a:prstGeom prst="arc">
            <a:avLst>
              <a:gd name="adj1" fmla="val 2130323"/>
              <a:gd name="adj2" fmla="val 5592824"/>
            </a:avLst>
          </a:prstGeom>
          <a:ln w="381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C7C697-310C-464E-ADB1-5BA19BA4FC1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48" y="5801473"/>
            <a:ext cx="654018" cy="4885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628C6C-2B1C-4ADF-AA56-B79DE9F66CC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53" y="1066878"/>
            <a:ext cx="599190" cy="5472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9673FD6-DC3F-445A-8041-CC3A1A9CBEF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01" y="4428690"/>
            <a:ext cx="642472" cy="64316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F49369-6974-4B84-8CDA-1BBA210A7003}"/>
              </a:ext>
            </a:extLst>
          </p:cNvPr>
          <p:cNvCxnSpPr>
            <a:cxnSpLocks/>
          </p:cNvCxnSpPr>
          <p:nvPr/>
        </p:nvCxnSpPr>
        <p:spPr>
          <a:xfrm>
            <a:off x="558800" y="6045767"/>
            <a:ext cx="604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19E9CBF6-1CAF-40D5-A98A-DEBF1C2A1379}"/>
              </a:ext>
            </a:extLst>
          </p:cNvPr>
          <p:cNvCxnSpPr>
            <a:cxnSpLocks/>
          </p:cNvCxnSpPr>
          <p:nvPr/>
        </p:nvCxnSpPr>
        <p:spPr>
          <a:xfrm flipV="1">
            <a:off x="552824" y="5445658"/>
            <a:ext cx="5976" cy="583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B288361-E31D-49E1-A184-F1ECE09EE0C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66784" y="6045767"/>
            <a:ext cx="186040" cy="134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39067DBD-44FC-410E-870C-92BAF5488B7F}"/>
              </a:ext>
            </a:extLst>
          </p:cNvPr>
          <p:cNvCxnSpPr>
            <a:cxnSpLocks/>
          </p:cNvCxnSpPr>
          <p:nvPr/>
        </p:nvCxnSpPr>
        <p:spPr>
          <a:xfrm>
            <a:off x="3738686" y="1784868"/>
            <a:ext cx="418153" cy="428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41691234-929C-4127-A023-625529495055}"/>
              </a:ext>
            </a:extLst>
          </p:cNvPr>
          <p:cNvCxnSpPr>
            <a:cxnSpLocks/>
          </p:cNvCxnSpPr>
          <p:nvPr/>
        </p:nvCxnSpPr>
        <p:spPr>
          <a:xfrm flipH="1" flipV="1">
            <a:off x="5426406" y="3456784"/>
            <a:ext cx="413915" cy="423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26F3F37-1083-4AD6-9297-7F4F2841EC4B}"/>
              </a:ext>
            </a:extLst>
          </p:cNvPr>
          <p:cNvCxnSpPr>
            <a:cxnSpLocks/>
          </p:cNvCxnSpPr>
          <p:nvPr/>
        </p:nvCxnSpPr>
        <p:spPr>
          <a:xfrm flipH="1" flipV="1">
            <a:off x="3736772" y="1795286"/>
            <a:ext cx="2143851" cy="211037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2246C404-FBE6-437B-8A54-30B12CAE829C}"/>
              </a:ext>
            </a:extLst>
          </p:cNvPr>
          <p:cNvSpPr/>
          <p:nvPr/>
        </p:nvSpPr>
        <p:spPr>
          <a:xfrm>
            <a:off x="3652758" y="1676810"/>
            <a:ext cx="186070" cy="186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285B0A2-9B46-40B5-87BF-EE3FD6BFDE68}"/>
              </a:ext>
            </a:extLst>
          </p:cNvPr>
          <p:cNvSpPr/>
          <p:nvPr/>
        </p:nvSpPr>
        <p:spPr>
          <a:xfrm>
            <a:off x="5771653" y="3805766"/>
            <a:ext cx="186070" cy="1860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900B963-6E2D-44BF-B21A-F09B80A0E916}"/>
              </a:ext>
            </a:extLst>
          </p:cNvPr>
          <p:cNvCxnSpPr>
            <a:cxnSpLocks/>
          </p:cNvCxnSpPr>
          <p:nvPr/>
        </p:nvCxnSpPr>
        <p:spPr>
          <a:xfrm flipV="1">
            <a:off x="552824" y="3880572"/>
            <a:ext cx="5273560" cy="215041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4A71E0E-BA56-4803-97C7-84C77867E579}"/>
              </a:ext>
            </a:extLst>
          </p:cNvPr>
          <p:cNvCxnSpPr>
            <a:cxnSpLocks/>
          </p:cNvCxnSpPr>
          <p:nvPr/>
        </p:nvCxnSpPr>
        <p:spPr>
          <a:xfrm flipV="1">
            <a:off x="577242" y="1771601"/>
            <a:ext cx="3177428" cy="427416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58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136,4829"/>
  <p:tag name="LATEXADDIN" val="\documentclass{article}&#10;\usepackage{amsmath}&#10;\usepackage{bm}&#10;\pagestyle{empty}&#10;\begin{document}&#10;&#10;$\hat{\bm{e}}_{ij}^{\text{n}}$&#10;&#10;\end{document}"/>
  <p:tag name="IGUANATEXSIZE" val="50"/>
  <p:tag name="IGUANATEXCURSOR" val="11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117,7353"/>
  <p:tag name="LATEXADDIN" val="\documentclass{article}&#10;\usepackage{amsmath}&#10;\usepackage{bm}&#10;\pagestyle{empty}&#10;\begin{document}&#10;&#10;$\bm{\omega}_i$&#10;&#10;&#10;\end{document}"/>
  <p:tag name="IGUANATEXSIZE" val="50"/>
  <p:tag name="IGUANATEXCURSOR" val="108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73827"/>
  <p:tag name="ORIGINALWIDTH" val="125,2343"/>
  <p:tag name="LATEXADDIN" val="\documentclass{article}&#10;\usepackage{amsmath}&#10;\usepackage{bm}&#10;\pagestyle{empty}&#10;\begin{document}&#10;&#10;$\bm{\omega}_j$&#10;&#10;&#10;\end{document}"/>
  <p:tag name="IGUANATEXSIZE" val="50"/>
  <p:tag name="IGUANATEXCURSOR" val="11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usepackage{bm}&#10;\pagestyle{empty}&#10;\begin{document}&#10;&#10;$\mathcal{P}_i$&#10;&#10;&#10;\end{document}"/>
  <p:tag name="IGUANATEXSIZE" val="50"/>
  <p:tag name="IGUANATEXCURSOR" val="108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22,2347"/>
  <p:tag name="LATEXADDIN" val="\documentclass{article}&#10;\usepackage{amsmath}&#10;\usepackage{bm}&#10;\pagestyle{empty}&#10;\begin{document}&#10;&#10;$\mathcal{P}_j$&#10;&#10;&#10;\end{document}"/>
  <p:tag name="IGUANATEXSIZE" val="50"/>
  <p:tag name="IGUANATEXCURSOR" val="11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140,2324"/>
  <p:tag name="LATEXADDIN" val="\documentclass{article}&#10;\usepackage{amsmath}&#10;\usepackage{bm}&#10;\pagestyle{empty}&#10;\begin{document}&#10;&#10;$\hat{\bm{e}}_{ji}^{\text{n}}$&#10;&#10;\end{document}"/>
  <p:tag name="IGUANATEXSIZE" val="50"/>
  <p:tag name="IGUANATEXCURSOR" val="125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98835"/>
  <p:tag name="LATEXADDIN" val="\documentclass{article}&#10;\usepackage{amsmath}&#10;\usepackage{bm}&#10;\pagestyle{empty}&#10;\begin{document}&#10;&#10;$\bm{r}_i$&#10;&#10;&#10;\end{document}"/>
  <p:tag name="IGUANATEXSIZE" val="50"/>
  <p:tag name="IGUANATEXCURSOR" val="10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00,4874"/>
  <p:tag name="LATEXADDIN" val="\documentclass{article}&#10;\usepackage{amsmath,bm}&#10;\pagestyle{empty}&#10;\begin{document}&#10;&#10;$\bm{r}_j$&#10;&#10;&#10;\end{document}"/>
  <p:tag name="IGUANATEXSIZE" val="5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30"/>
  <p:tag name="IGUANATEXCURSOR" val="9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&#10;$\mathbf{j}$&#10;&#10;\end{document}"/>
  <p:tag name="IGUANATEXSIZE" val="3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68,99134"/>
  <p:tag name="LATEXADDIN" val="\documentclass{article}&#10;\usepackage{amsmath}&#10;\pagestyle{empty}&#10;\begin{document}&#10;&#10;&#10;$\mathbf{k}$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92,98835"/>
  <p:tag name="LATEXADDIN" val="\documentclass{article}&#10;\usepackage{amsmath}&#10;\usepackage{bm}&#10;\pagestyle{empty}&#10;\begin{document}&#10;&#10;$\dot{\bm{r}}_i$&#10;&#10;&#10;\end{document}"/>
  <p:tag name="IGUANATEXSIZE" val="50"/>
  <p:tag name="IGUANATEXCURSOR" val="11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0,4874"/>
  <p:tag name="LATEXADDIN" val="\documentclass{article}&#10;\usepackage{amsmath}&#10;\usepackage{bm}&#10;\pagestyle{empty}&#10;\begin{document}&#10;&#10;$\dot{\bm{r}}_j$&#10;&#10;&#10;\end{document}"/>
  <p:tag name="IGUANATEXSIZE" val="50"/>
  <p:tag name="IGUANATEXCURSOR" val="11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19</cp:revision>
  <dcterms:created xsi:type="dcterms:W3CDTF">2017-12-08T12:32:41Z</dcterms:created>
  <dcterms:modified xsi:type="dcterms:W3CDTF">2017-12-08T16:30:53Z</dcterms:modified>
</cp:coreProperties>
</file>