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51913" cy="541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989" y="886459"/>
            <a:ext cx="6713935" cy="1885762"/>
          </a:xfrm>
        </p:spPr>
        <p:txBody>
          <a:bodyPr anchor="b"/>
          <a:lstStyle>
            <a:lvl1pPr algn="ctr">
              <a:defRPr sz="44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989" y="2844943"/>
            <a:ext cx="6713935" cy="1307745"/>
          </a:xfrm>
        </p:spPr>
        <p:txBody>
          <a:bodyPr/>
          <a:lstStyle>
            <a:lvl1pPr marL="0" indent="0" algn="ctr">
              <a:buNone/>
              <a:defRPr sz="1762"/>
            </a:lvl1pPr>
            <a:lvl2pPr marL="335676" indent="0" algn="ctr">
              <a:buNone/>
              <a:defRPr sz="1468"/>
            </a:lvl2pPr>
            <a:lvl3pPr marL="671352" indent="0" algn="ctr">
              <a:buNone/>
              <a:defRPr sz="1322"/>
            </a:lvl3pPr>
            <a:lvl4pPr marL="1007029" indent="0" algn="ctr">
              <a:buNone/>
              <a:defRPr sz="1175"/>
            </a:lvl4pPr>
            <a:lvl5pPr marL="1342705" indent="0" algn="ctr">
              <a:buNone/>
              <a:defRPr sz="1175"/>
            </a:lvl5pPr>
            <a:lvl6pPr marL="1678381" indent="0" algn="ctr">
              <a:buNone/>
              <a:defRPr sz="1175"/>
            </a:lvl6pPr>
            <a:lvl7pPr marL="2014057" indent="0" algn="ctr">
              <a:buNone/>
              <a:defRPr sz="1175"/>
            </a:lvl7pPr>
            <a:lvl8pPr marL="2349734" indent="0" algn="ctr">
              <a:buNone/>
              <a:defRPr sz="1175"/>
            </a:lvl8pPr>
            <a:lvl9pPr marL="2685410" indent="0" algn="ctr">
              <a:buNone/>
              <a:defRPr sz="11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6213" y="288381"/>
            <a:ext cx="1930256" cy="45902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444" y="288381"/>
            <a:ext cx="5678870" cy="459027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2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9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82" y="1350377"/>
            <a:ext cx="7721025" cy="2253134"/>
          </a:xfrm>
        </p:spPr>
        <p:txBody>
          <a:bodyPr anchor="b"/>
          <a:lstStyle>
            <a:lvl1pPr>
              <a:defRPr sz="44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782" y="3624826"/>
            <a:ext cx="7721025" cy="1184870"/>
          </a:xfrm>
        </p:spPr>
        <p:txBody>
          <a:bodyPr/>
          <a:lstStyle>
            <a:lvl1pPr marL="0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1pPr>
            <a:lvl2pPr marL="335676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2pPr>
            <a:lvl3pPr marL="671352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007029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270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78381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4057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49734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54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7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444" y="1441906"/>
            <a:ext cx="3804563" cy="34367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1906" y="1441906"/>
            <a:ext cx="3804563" cy="34367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288382"/>
            <a:ext cx="7721025" cy="104694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611" y="1327807"/>
            <a:ext cx="3787078" cy="650738"/>
          </a:xfrm>
        </p:spPr>
        <p:txBody>
          <a:bodyPr anchor="b"/>
          <a:lstStyle>
            <a:lvl1pPr marL="0" indent="0">
              <a:buNone/>
              <a:defRPr sz="1762" b="1"/>
            </a:lvl1pPr>
            <a:lvl2pPr marL="335676" indent="0">
              <a:buNone/>
              <a:defRPr sz="1468" b="1"/>
            </a:lvl2pPr>
            <a:lvl3pPr marL="671352" indent="0">
              <a:buNone/>
              <a:defRPr sz="1322" b="1"/>
            </a:lvl3pPr>
            <a:lvl4pPr marL="1007029" indent="0">
              <a:buNone/>
              <a:defRPr sz="1175" b="1"/>
            </a:lvl4pPr>
            <a:lvl5pPr marL="1342705" indent="0">
              <a:buNone/>
              <a:defRPr sz="1175" b="1"/>
            </a:lvl5pPr>
            <a:lvl6pPr marL="1678381" indent="0">
              <a:buNone/>
              <a:defRPr sz="1175" b="1"/>
            </a:lvl6pPr>
            <a:lvl7pPr marL="2014057" indent="0">
              <a:buNone/>
              <a:defRPr sz="1175" b="1"/>
            </a:lvl7pPr>
            <a:lvl8pPr marL="2349734" indent="0">
              <a:buNone/>
              <a:defRPr sz="1175" b="1"/>
            </a:lvl8pPr>
            <a:lvl9pPr marL="2685410" indent="0">
              <a:buNone/>
              <a:defRPr sz="117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611" y="1978545"/>
            <a:ext cx="3787078" cy="291014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1906" y="1327807"/>
            <a:ext cx="3805729" cy="650738"/>
          </a:xfrm>
        </p:spPr>
        <p:txBody>
          <a:bodyPr anchor="b"/>
          <a:lstStyle>
            <a:lvl1pPr marL="0" indent="0">
              <a:buNone/>
              <a:defRPr sz="1762" b="1"/>
            </a:lvl1pPr>
            <a:lvl2pPr marL="335676" indent="0">
              <a:buNone/>
              <a:defRPr sz="1468" b="1"/>
            </a:lvl2pPr>
            <a:lvl3pPr marL="671352" indent="0">
              <a:buNone/>
              <a:defRPr sz="1322" b="1"/>
            </a:lvl3pPr>
            <a:lvl4pPr marL="1007029" indent="0">
              <a:buNone/>
              <a:defRPr sz="1175" b="1"/>
            </a:lvl4pPr>
            <a:lvl5pPr marL="1342705" indent="0">
              <a:buNone/>
              <a:defRPr sz="1175" b="1"/>
            </a:lvl5pPr>
            <a:lvl6pPr marL="1678381" indent="0">
              <a:buNone/>
              <a:defRPr sz="1175" b="1"/>
            </a:lvl6pPr>
            <a:lvl7pPr marL="2014057" indent="0">
              <a:buNone/>
              <a:defRPr sz="1175" b="1"/>
            </a:lvl7pPr>
            <a:lvl8pPr marL="2349734" indent="0">
              <a:buNone/>
              <a:defRPr sz="1175" b="1"/>
            </a:lvl8pPr>
            <a:lvl9pPr marL="2685410" indent="0">
              <a:buNone/>
              <a:defRPr sz="117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1906" y="1978545"/>
            <a:ext cx="3805729" cy="291014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6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9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361103"/>
            <a:ext cx="2887225" cy="1263862"/>
          </a:xfrm>
        </p:spPr>
        <p:txBody>
          <a:bodyPr anchor="b"/>
          <a:lstStyle>
            <a:lvl1pPr>
              <a:defRPr sz="23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729" y="779883"/>
            <a:ext cx="4531906" cy="3849261"/>
          </a:xfrm>
        </p:spPr>
        <p:txBody>
          <a:bodyPr/>
          <a:lstStyle>
            <a:lvl1pPr>
              <a:defRPr sz="2349"/>
            </a:lvl1pPr>
            <a:lvl2pPr>
              <a:defRPr sz="2056"/>
            </a:lvl2pPr>
            <a:lvl3pPr>
              <a:defRPr sz="1762"/>
            </a:lvl3pPr>
            <a:lvl4pPr>
              <a:defRPr sz="1468"/>
            </a:lvl4pPr>
            <a:lvl5pPr>
              <a:defRPr sz="1468"/>
            </a:lvl5pPr>
            <a:lvl6pPr>
              <a:defRPr sz="1468"/>
            </a:lvl6pPr>
            <a:lvl7pPr>
              <a:defRPr sz="1468"/>
            </a:lvl7pPr>
            <a:lvl8pPr>
              <a:defRPr sz="1468"/>
            </a:lvl8pPr>
            <a:lvl9pPr>
              <a:defRPr sz="1468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610" y="1624965"/>
            <a:ext cx="2887225" cy="3010449"/>
          </a:xfrm>
        </p:spPr>
        <p:txBody>
          <a:bodyPr/>
          <a:lstStyle>
            <a:lvl1pPr marL="0" indent="0">
              <a:buNone/>
              <a:defRPr sz="1175"/>
            </a:lvl1pPr>
            <a:lvl2pPr marL="335676" indent="0">
              <a:buNone/>
              <a:defRPr sz="1028"/>
            </a:lvl2pPr>
            <a:lvl3pPr marL="671352" indent="0">
              <a:buNone/>
              <a:defRPr sz="881"/>
            </a:lvl3pPr>
            <a:lvl4pPr marL="1007029" indent="0">
              <a:buNone/>
              <a:defRPr sz="734"/>
            </a:lvl4pPr>
            <a:lvl5pPr marL="1342705" indent="0">
              <a:buNone/>
              <a:defRPr sz="734"/>
            </a:lvl5pPr>
            <a:lvl6pPr marL="1678381" indent="0">
              <a:buNone/>
              <a:defRPr sz="734"/>
            </a:lvl6pPr>
            <a:lvl7pPr marL="2014057" indent="0">
              <a:buNone/>
              <a:defRPr sz="734"/>
            </a:lvl7pPr>
            <a:lvl8pPr marL="2349734" indent="0">
              <a:buNone/>
              <a:defRPr sz="734"/>
            </a:lvl8pPr>
            <a:lvl9pPr marL="2685410" indent="0">
              <a:buNone/>
              <a:defRPr sz="73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2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361103"/>
            <a:ext cx="2887225" cy="1263862"/>
          </a:xfrm>
        </p:spPr>
        <p:txBody>
          <a:bodyPr anchor="b"/>
          <a:lstStyle>
            <a:lvl1pPr>
              <a:defRPr sz="23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5729" y="779883"/>
            <a:ext cx="4531906" cy="3849261"/>
          </a:xfrm>
        </p:spPr>
        <p:txBody>
          <a:bodyPr anchor="t"/>
          <a:lstStyle>
            <a:lvl1pPr marL="0" indent="0">
              <a:buNone/>
              <a:defRPr sz="2349"/>
            </a:lvl1pPr>
            <a:lvl2pPr marL="335676" indent="0">
              <a:buNone/>
              <a:defRPr sz="2056"/>
            </a:lvl2pPr>
            <a:lvl3pPr marL="671352" indent="0">
              <a:buNone/>
              <a:defRPr sz="1762"/>
            </a:lvl3pPr>
            <a:lvl4pPr marL="1007029" indent="0">
              <a:buNone/>
              <a:defRPr sz="1468"/>
            </a:lvl4pPr>
            <a:lvl5pPr marL="1342705" indent="0">
              <a:buNone/>
              <a:defRPr sz="1468"/>
            </a:lvl5pPr>
            <a:lvl6pPr marL="1678381" indent="0">
              <a:buNone/>
              <a:defRPr sz="1468"/>
            </a:lvl6pPr>
            <a:lvl7pPr marL="2014057" indent="0">
              <a:buNone/>
              <a:defRPr sz="1468"/>
            </a:lvl7pPr>
            <a:lvl8pPr marL="2349734" indent="0">
              <a:buNone/>
              <a:defRPr sz="1468"/>
            </a:lvl8pPr>
            <a:lvl9pPr marL="2685410" indent="0">
              <a:buNone/>
              <a:defRPr sz="14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610" y="1624965"/>
            <a:ext cx="2887225" cy="3010449"/>
          </a:xfrm>
        </p:spPr>
        <p:txBody>
          <a:bodyPr/>
          <a:lstStyle>
            <a:lvl1pPr marL="0" indent="0">
              <a:buNone/>
              <a:defRPr sz="1175"/>
            </a:lvl1pPr>
            <a:lvl2pPr marL="335676" indent="0">
              <a:buNone/>
              <a:defRPr sz="1028"/>
            </a:lvl2pPr>
            <a:lvl3pPr marL="671352" indent="0">
              <a:buNone/>
              <a:defRPr sz="881"/>
            </a:lvl3pPr>
            <a:lvl4pPr marL="1007029" indent="0">
              <a:buNone/>
              <a:defRPr sz="734"/>
            </a:lvl4pPr>
            <a:lvl5pPr marL="1342705" indent="0">
              <a:buNone/>
              <a:defRPr sz="734"/>
            </a:lvl5pPr>
            <a:lvl6pPr marL="1678381" indent="0">
              <a:buNone/>
              <a:defRPr sz="734"/>
            </a:lvl6pPr>
            <a:lvl7pPr marL="2014057" indent="0">
              <a:buNone/>
              <a:defRPr sz="734"/>
            </a:lvl7pPr>
            <a:lvl8pPr marL="2349734" indent="0">
              <a:buNone/>
              <a:defRPr sz="734"/>
            </a:lvl8pPr>
            <a:lvl9pPr marL="2685410" indent="0">
              <a:buNone/>
              <a:defRPr sz="73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4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444" y="288382"/>
            <a:ext cx="7721025" cy="104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444" y="1441906"/>
            <a:ext cx="7721025" cy="343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444" y="5020340"/>
            <a:ext cx="201418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E7E8-7B11-42D2-9714-455998F959AF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5321" y="5020340"/>
            <a:ext cx="3021271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89" y="5020340"/>
            <a:ext cx="2014180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F699-1C4D-457B-A7FD-A5D6E725B1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1352" rtl="0" eaLnBrk="1" latinLnBrk="0" hangingPunct="1">
        <a:lnSpc>
          <a:spcPct val="90000"/>
        </a:lnSpc>
        <a:spcBef>
          <a:spcPct val="0"/>
        </a:spcBef>
        <a:buNone/>
        <a:defRPr sz="32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838" indent="-167838" algn="l" defTabSz="671352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056" kern="1200">
          <a:solidFill>
            <a:schemeClr val="tx1"/>
          </a:solidFill>
          <a:latin typeface="+mn-lt"/>
          <a:ea typeface="+mn-ea"/>
          <a:cs typeface="+mn-cs"/>
        </a:defRPr>
      </a:lvl1pPr>
      <a:lvl2pPr marL="503514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2" kern="1200">
          <a:solidFill>
            <a:schemeClr val="tx1"/>
          </a:solidFill>
          <a:latin typeface="+mn-lt"/>
          <a:ea typeface="+mn-ea"/>
          <a:cs typeface="+mn-cs"/>
        </a:defRPr>
      </a:lvl2pPr>
      <a:lvl3pPr marL="839191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3pPr>
      <a:lvl4pPr marL="1174867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510543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1846219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6pPr>
      <a:lvl7pPr marL="2181896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7pPr>
      <a:lvl8pPr marL="2517572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8pPr>
      <a:lvl9pPr marL="2853248" indent="-167838" algn="l" defTabSz="671352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35676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2pPr>
      <a:lvl3pPr marL="671352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3pPr>
      <a:lvl4pPr marL="1007029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342705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1678381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6pPr>
      <a:lvl7pPr marL="2014057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7pPr>
      <a:lvl8pPr marL="2349734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8pPr>
      <a:lvl9pPr marL="2685410" algn="l" defTabSz="671352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2D6F9-D9EC-4334-ADFC-CE70C6F9D7C7}"/>
              </a:ext>
            </a:extLst>
          </p:cNvPr>
          <p:cNvSpPr/>
          <p:nvPr/>
        </p:nvSpPr>
        <p:spPr>
          <a:xfrm>
            <a:off x="1" y="177566"/>
            <a:ext cx="1961321" cy="1961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EFD1EE-5CC6-480B-BE1E-F1846C889A91}"/>
              </a:ext>
            </a:extLst>
          </p:cNvPr>
          <p:cNvSpPr/>
          <p:nvPr/>
        </p:nvSpPr>
        <p:spPr>
          <a:xfrm>
            <a:off x="2325760" y="177565"/>
            <a:ext cx="1961321" cy="19613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40784D-6E27-4D55-9707-0A1D2C6A64F6}"/>
              </a:ext>
            </a:extLst>
          </p:cNvPr>
          <p:cNvSpPr/>
          <p:nvPr/>
        </p:nvSpPr>
        <p:spPr>
          <a:xfrm>
            <a:off x="364437" y="2688857"/>
            <a:ext cx="1961321" cy="1961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EE0B28F-4C1B-4352-B5C9-C357615CA438}"/>
              </a:ext>
            </a:extLst>
          </p:cNvPr>
          <p:cNvSpPr/>
          <p:nvPr/>
        </p:nvSpPr>
        <p:spPr>
          <a:xfrm>
            <a:off x="1755917" y="2688856"/>
            <a:ext cx="1961321" cy="19613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8443842-7639-4639-9640-B27E23F42B8F}"/>
              </a:ext>
            </a:extLst>
          </p:cNvPr>
          <p:cNvSpPr/>
          <p:nvPr/>
        </p:nvSpPr>
        <p:spPr>
          <a:xfrm>
            <a:off x="927858" y="1108887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A6A0692-1A43-4842-BE9B-047B88030CE6}"/>
              </a:ext>
            </a:extLst>
          </p:cNvPr>
          <p:cNvSpPr/>
          <p:nvPr/>
        </p:nvSpPr>
        <p:spPr>
          <a:xfrm>
            <a:off x="1292293" y="3616710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FA354B4-6F3D-40A1-A260-F65250A15156}"/>
              </a:ext>
            </a:extLst>
          </p:cNvPr>
          <p:cNvSpPr/>
          <p:nvPr/>
        </p:nvSpPr>
        <p:spPr>
          <a:xfrm>
            <a:off x="3253615" y="1105422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06DCA7F-29E9-4FDA-99AF-2D8B942B7DE3}"/>
              </a:ext>
            </a:extLst>
          </p:cNvPr>
          <p:cNvSpPr/>
          <p:nvPr/>
        </p:nvSpPr>
        <p:spPr>
          <a:xfrm>
            <a:off x="2683772" y="3616710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641A9B-9AE6-4FBC-A499-93BD7FAC03AA}"/>
              </a:ext>
            </a:extLst>
          </p:cNvPr>
          <p:cNvSpPr/>
          <p:nvPr/>
        </p:nvSpPr>
        <p:spPr>
          <a:xfrm>
            <a:off x="4651516" y="177566"/>
            <a:ext cx="1961321" cy="1961321"/>
          </a:xfrm>
          <a:prstGeom prst="ellipse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5F3290-2EC2-4D17-B704-EEAB14C10E27}"/>
              </a:ext>
            </a:extLst>
          </p:cNvPr>
          <p:cNvSpPr/>
          <p:nvPr/>
        </p:nvSpPr>
        <p:spPr>
          <a:xfrm>
            <a:off x="6977272" y="177566"/>
            <a:ext cx="1961321" cy="1961321"/>
          </a:xfrm>
          <a:prstGeom prst="ellipse">
            <a:avLst/>
          </a:prstGeom>
          <a:noFill/>
          <a:ln w="38100">
            <a:solidFill>
              <a:srgbClr val="0070C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F0EE3FB-5BCE-42D2-8B62-924AA66CA146}"/>
              </a:ext>
            </a:extLst>
          </p:cNvPr>
          <p:cNvSpPr/>
          <p:nvPr/>
        </p:nvSpPr>
        <p:spPr>
          <a:xfrm>
            <a:off x="5115339" y="2688857"/>
            <a:ext cx="1961321" cy="1961321"/>
          </a:xfrm>
          <a:prstGeom prst="ellipse">
            <a:avLst/>
          </a:prstGeom>
          <a:noFill/>
          <a:ln w="381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496A3A-564B-4C1C-9573-89A0BE00C31F}"/>
              </a:ext>
            </a:extLst>
          </p:cNvPr>
          <p:cNvSpPr/>
          <p:nvPr/>
        </p:nvSpPr>
        <p:spPr>
          <a:xfrm>
            <a:off x="6506817" y="2688856"/>
            <a:ext cx="1961321" cy="1961321"/>
          </a:xfrm>
          <a:prstGeom prst="ellipse">
            <a:avLst/>
          </a:prstGeom>
          <a:noFill/>
          <a:ln w="38100">
            <a:solidFill>
              <a:srgbClr val="0070C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7966551-C918-4BC5-AD6E-8CB04D5698F0}"/>
              </a:ext>
            </a:extLst>
          </p:cNvPr>
          <p:cNvSpPr/>
          <p:nvPr/>
        </p:nvSpPr>
        <p:spPr>
          <a:xfrm>
            <a:off x="5579371" y="1108888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0079D66-70B4-47C6-B158-53BAF2D878BB}"/>
              </a:ext>
            </a:extLst>
          </p:cNvPr>
          <p:cNvSpPr/>
          <p:nvPr/>
        </p:nvSpPr>
        <p:spPr>
          <a:xfrm>
            <a:off x="6043193" y="3616711"/>
            <a:ext cx="105611" cy="105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082160-5991-4318-BDAB-71D48DC8F0C0}"/>
              </a:ext>
            </a:extLst>
          </p:cNvPr>
          <p:cNvSpPr/>
          <p:nvPr/>
        </p:nvSpPr>
        <p:spPr>
          <a:xfrm>
            <a:off x="7905127" y="1105422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1AD0AB6-3E2D-47AB-A59D-D6FEB2DF349C}"/>
              </a:ext>
            </a:extLst>
          </p:cNvPr>
          <p:cNvSpPr/>
          <p:nvPr/>
        </p:nvSpPr>
        <p:spPr>
          <a:xfrm>
            <a:off x="7434671" y="3616710"/>
            <a:ext cx="105611" cy="1056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21" name="Straight Connector 20 1">
            <a:extLst>
              <a:ext uri="{FF2B5EF4-FFF2-40B4-BE49-F238E27FC236}">
                <a16:creationId xmlns:a16="http://schemas.microsoft.com/office/drawing/2014/main" id="{2AA57042-08BF-4200-B4C0-0FC20A8BBF9B}"/>
              </a:ext>
            </a:extLst>
          </p:cNvPr>
          <p:cNvCxnSpPr/>
          <p:nvPr/>
        </p:nvCxnSpPr>
        <p:spPr>
          <a:xfrm>
            <a:off x="6612833" y="177566"/>
            <a:ext cx="0" cy="19613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 1">
            <a:extLst>
              <a:ext uri="{FF2B5EF4-FFF2-40B4-BE49-F238E27FC236}">
                <a16:creationId xmlns:a16="http://schemas.microsoft.com/office/drawing/2014/main" id="{2580FE9B-7498-4C76-9B29-FA866EC37885}"/>
              </a:ext>
            </a:extLst>
          </p:cNvPr>
          <p:cNvCxnSpPr/>
          <p:nvPr/>
        </p:nvCxnSpPr>
        <p:spPr>
          <a:xfrm>
            <a:off x="6785365" y="2688856"/>
            <a:ext cx="0" cy="19613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 1">
            <a:extLst>
              <a:ext uri="{FF2B5EF4-FFF2-40B4-BE49-F238E27FC236}">
                <a16:creationId xmlns:a16="http://schemas.microsoft.com/office/drawing/2014/main" id="{A07BE4CB-6DBD-4CD8-AC94-C812090A6AA0}"/>
              </a:ext>
            </a:extLst>
          </p:cNvPr>
          <p:cNvCxnSpPr/>
          <p:nvPr/>
        </p:nvCxnSpPr>
        <p:spPr>
          <a:xfrm>
            <a:off x="6977268" y="177566"/>
            <a:ext cx="0" cy="19613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9">
            <a:extLst>
              <a:ext uri="{FF2B5EF4-FFF2-40B4-BE49-F238E27FC236}">
                <a16:creationId xmlns:a16="http://schemas.microsoft.com/office/drawing/2014/main" id="{B2A9A203-4FD4-4A56-9ECE-F5C09420406E}"/>
              </a:ext>
            </a:extLst>
          </p:cNvPr>
          <p:cNvGrpSpPr/>
          <p:nvPr/>
        </p:nvGrpSpPr>
        <p:grpSpPr>
          <a:xfrm>
            <a:off x="5632172" y="503214"/>
            <a:ext cx="980660" cy="280020"/>
            <a:chOff x="2554288" y="3886321"/>
            <a:chExt cx="2531537" cy="299123"/>
          </a:xfrm>
        </p:grpSpPr>
        <p:cxnSp>
          <p:nvCxnSpPr>
            <p:cNvPr id="27" name="Straight Connector 20 2">
              <a:extLst>
                <a:ext uri="{FF2B5EF4-FFF2-40B4-BE49-F238E27FC236}">
                  <a16:creationId xmlns:a16="http://schemas.microsoft.com/office/drawing/2014/main" id="{B68A979C-B432-4D15-8B0E-DED1EC449212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 2">
              <a:extLst>
                <a:ext uri="{FF2B5EF4-FFF2-40B4-BE49-F238E27FC236}">
                  <a16:creationId xmlns:a16="http://schemas.microsoft.com/office/drawing/2014/main" id="{F2EB21F2-422C-4C34-9EA1-A10D058935A1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2 2">
              <a:extLst>
                <a:ext uri="{FF2B5EF4-FFF2-40B4-BE49-F238E27FC236}">
                  <a16:creationId xmlns:a16="http://schemas.microsoft.com/office/drawing/2014/main" id="{C5A646AA-EFFA-4C06-AB80-931307F5DF8D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3 1">
              <a:extLst>
                <a:ext uri="{FF2B5EF4-FFF2-40B4-BE49-F238E27FC236}">
                  <a16:creationId xmlns:a16="http://schemas.microsoft.com/office/drawing/2014/main" id="{7C074BA0-D0F5-4B60-AD7B-A6000736E426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4 1">
              <a:extLst>
                <a:ext uri="{FF2B5EF4-FFF2-40B4-BE49-F238E27FC236}">
                  <a16:creationId xmlns:a16="http://schemas.microsoft.com/office/drawing/2014/main" id="{27B64163-F409-424C-ADE7-18D7D053DEA5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5 1">
              <a:extLst>
                <a:ext uri="{FF2B5EF4-FFF2-40B4-BE49-F238E27FC236}">
                  <a16:creationId xmlns:a16="http://schemas.microsoft.com/office/drawing/2014/main" id="{72849438-A6BC-4FC0-8C0A-6F334D8D7D01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6 1">
              <a:extLst>
                <a:ext uri="{FF2B5EF4-FFF2-40B4-BE49-F238E27FC236}">
                  <a16:creationId xmlns:a16="http://schemas.microsoft.com/office/drawing/2014/main" id="{30B2AEDE-4B21-4F41-BAB5-C9FA0326EB04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7 1">
              <a:extLst>
                <a:ext uri="{FF2B5EF4-FFF2-40B4-BE49-F238E27FC236}">
                  <a16:creationId xmlns:a16="http://schemas.microsoft.com/office/drawing/2014/main" id="{5C2E46B1-44AF-4E22-8BD4-D015BB327DD8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8 1">
              <a:extLst>
                <a:ext uri="{FF2B5EF4-FFF2-40B4-BE49-F238E27FC236}">
                  <a16:creationId xmlns:a16="http://schemas.microsoft.com/office/drawing/2014/main" id="{37F2BC2D-3F2B-48F8-8FDB-92BC31178381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9 1">
              <a:extLst>
                <a:ext uri="{FF2B5EF4-FFF2-40B4-BE49-F238E27FC236}">
                  <a16:creationId xmlns:a16="http://schemas.microsoft.com/office/drawing/2014/main" id="{ED76617D-391D-4364-9991-46822F2A9EBE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0 1">
              <a:extLst>
                <a:ext uri="{FF2B5EF4-FFF2-40B4-BE49-F238E27FC236}">
                  <a16:creationId xmlns:a16="http://schemas.microsoft.com/office/drawing/2014/main" id="{6B63E119-C8C9-4CE3-88C9-E6A1B732768D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1 1">
              <a:extLst>
                <a:ext uri="{FF2B5EF4-FFF2-40B4-BE49-F238E27FC236}">
                  <a16:creationId xmlns:a16="http://schemas.microsoft.com/office/drawing/2014/main" id="{6B6E1F34-F3B6-411C-932D-02280F1C5142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2 1">
              <a:extLst>
                <a:ext uri="{FF2B5EF4-FFF2-40B4-BE49-F238E27FC236}">
                  <a16:creationId xmlns:a16="http://schemas.microsoft.com/office/drawing/2014/main" id="{B1D409B9-D3C6-4ED1-A059-9EFABF8F177A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3 1">
              <a:extLst>
                <a:ext uri="{FF2B5EF4-FFF2-40B4-BE49-F238E27FC236}">
                  <a16:creationId xmlns:a16="http://schemas.microsoft.com/office/drawing/2014/main" id="{4F25E696-A56C-4C54-A0B0-14B9826CD957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 1">
              <a:extLst>
                <a:ext uri="{FF2B5EF4-FFF2-40B4-BE49-F238E27FC236}">
                  <a16:creationId xmlns:a16="http://schemas.microsoft.com/office/drawing/2014/main" id="{28BE5966-0FA5-4C20-AA46-C7C1DD25FEF2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5 1">
              <a:extLst>
                <a:ext uri="{FF2B5EF4-FFF2-40B4-BE49-F238E27FC236}">
                  <a16:creationId xmlns:a16="http://schemas.microsoft.com/office/drawing/2014/main" id="{1B41F9CB-2303-4C3E-B14B-CC53DC5A3196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6 1">
              <a:extLst>
                <a:ext uri="{FF2B5EF4-FFF2-40B4-BE49-F238E27FC236}">
                  <a16:creationId xmlns:a16="http://schemas.microsoft.com/office/drawing/2014/main" id="{E9A4AB07-2883-4CD1-8005-4CC95009063C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7 1">
              <a:extLst>
                <a:ext uri="{FF2B5EF4-FFF2-40B4-BE49-F238E27FC236}">
                  <a16:creationId xmlns:a16="http://schemas.microsoft.com/office/drawing/2014/main" id="{E9EA8B99-BA82-4233-80DA-2204EDD021EB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8 1">
              <a:extLst>
                <a:ext uri="{FF2B5EF4-FFF2-40B4-BE49-F238E27FC236}">
                  <a16:creationId xmlns:a16="http://schemas.microsoft.com/office/drawing/2014/main" id="{531680D0-8DD9-467F-8944-60A7A443F27B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9 1">
              <a:extLst>
                <a:ext uri="{FF2B5EF4-FFF2-40B4-BE49-F238E27FC236}">
                  <a16:creationId xmlns:a16="http://schemas.microsoft.com/office/drawing/2014/main" id="{0256CE81-B01D-4E88-B3BE-AB6822E8106E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0 1">
              <a:extLst>
                <a:ext uri="{FF2B5EF4-FFF2-40B4-BE49-F238E27FC236}">
                  <a16:creationId xmlns:a16="http://schemas.microsoft.com/office/drawing/2014/main" id="{0CE67BB4-9AFE-4D2C-B73B-A7D2AEE2312C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6ECFC40-DB22-446C-94E7-E5B48A9F80A7}"/>
              </a:ext>
            </a:extLst>
          </p:cNvPr>
          <p:cNvGrpSpPr/>
          <p:nvPr/>
        </p:nvGrpSpPr>
        <p:grpSpPr>
          <a:xfrm rot="16200000">
            <a:off x="5698568" y="1334952"/>
            <a:ext cx="245752" cy="388100"/>
            <a:chOff x="3897358" y="3036120"/>
            <a:chExt cx="141242" cy="542676"/>
          </a:xfrm>
        </p:grpSpPr>
        <p:cxnSp>
          <p:nvCxnSpPr>
            <p:cNvPr id="54" name="Straight Connector 77 1">
              <a:extLst>
                <a:ext uri="{FF2B5EF4-FFF2-40B4-BE49-F238E27FC236}">
                  <a16:creationId xmlns:a16="http://schemas.microsoft.com/office/drawing/2014/main" id="{98AA743D-FC5C-4843-94C6-C690C9A4D162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89 1">
              <a:extLst>
                <a:ext uri="{FF2B5EF4-FFF2-40B4-BE49-F238E27FC236}">
                  <a16:creationId xmlns:a16="http://schemas.microsoft.com/office/drawing/2014/main" id="{DB18D96D-3A06-4CEE-977B-F9A75E834622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">
            <a:extLst>
              <a:ext uri="{FF2B5EF4-FFF2-40B4-BE49-F238E27FC236}">
                <a16:creationId xmlns:a16="http://schemas.microsoft.com/office/drawing/2014/main" id="{FEBA52E2-EE8D-4366-8ED2-B881D536A1A6}"/>
              </a:ext>
            </a:extLst>
          </p:cNvPr>
          <p:cNvGrpSpPr/>
          <p:nvPr/>
        </p:nvGrpSpPr>
        <p:grpSpPr>
          <a:xfrm>
            <a:off x="6967050" y="509787"/>
            <a:ext cx="980660" cy="280020"/>
            <a:chOff x="2554288" y="3886321"/>
            <a:chExt cx="2531537" cy="299123"/>
          </a:xfrm>
        </p:grpSpPr>
        <p:cxnSp>
          <p:nvCxnSpPr>
            <p:cNvPr id="57" name="Straight Connector 20 3">
              <a:extLst>
                <a:ext uri="{FF2B5EF4-FFF2-40B4-BE49-F238E27FC236}">
                  <a16:creationId xmlns:a16="http://schemas.microsoft.com/office/drawing/2014/main" id="{97C52D6C-3B2B-418A-9A33-2200EDFBAB6F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1 3">
              <a:extLst>
                <a:ext uri="{FF2B5EF4-FFF2-40B4-BE49-F238E27FC236}">
                  <a16:creationId xmlns:a16="http://schemas.microsoft.com/office/drawing/2014/main" id="{A477479A-29A9-471D-B614-C2EAB90AA8FB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2 3">
              <a:extLst>
                <a:ext uri="{FF2B5EF4-FFF2-40B4-BE49-F238E27FC236}">
                  <a16:creationId xmlns:a16="http://schemas.microsoft.com/office/drawing/2014/main" id="{F85C603C-3CAA-4F1B-BC5A-1A3085EA82EF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3 2">
              <a:extLst>
                <a:ext uri="{FF2B5EF4-FFF2-40B4-BE49-F238E27FC236}">
                  <a16:creationId xmlns:a16="http://schemas.microsoft.com/office/drawing/2014/main" id="{E171549C-7AAF-4EDF-B37A-FC63F117342B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4 2">
              <a:extLst>
                <a:ext uri="{FF2B5EF4-FFF2-40B4-BE49-F238E27FC236}">
                  <a16:creationId xmlns:a16="http://schemas.microsoft.com/office/drawing/2014/main" id="{66938295-4E8F-4B3D-8BB2-D62236DE3CBE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5 2">
              <a:extLst>
                <a:ext uri="{FF2B5EF4-FFF2-40B4-BE49-F238E27FC236}">
                  <a16:creationId xmlns:a16="http://schemas.microsoft.com/office/drawing/2014/main" id="{F7E5F3A7-1238-4DD6-81FE-BE42FE94CCF5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6 2">
              <a:extLst>
                <a:ext uri="{FF2B5EF4-FFF2-40B4-BE49-F238E27FC236}">
                  <a16:creationId xmlns:a16="http://schemas.microsoft.com/office/drawing/2014/main" id="{75E53FEC-465F-40AB-9C95-8DF1B78BAD53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7 2">
              <a:extLst>
                <a:ext uri="{FF2B5EF4-FFF2-40B4-BE49-F238E27FC236}">
                  <a16:creationId xmlns:a16="http://schemas.microsoft.com/office/drawing/2014/main" id="{1FCE50D1-DD71-403F-B404-B5CC5B73F27E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8 2">
              <a:extLst>
                <a:ext uri="{FF2B5EF4-FFF2-40B4-BE49-F238E27FC236}">
                  <a16:creationId xmlns:a16="http://schemas.microsoft.com/office/drawing/2014/main" id="{80F8C558-3F9D-408C-A1F5-DE9EA2E00276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9 2">
              <a:extLst>
                <a:ext uri="{FF2B5EF4-FFF2-40B4-BE49-F238E27FC236}">
                  <a16:creationId xmlns:a16="http://schemas.microsoft.com/office/drawing/2014/main" id="{526D5C6C-0A7B-4DC2-B5E3-D6A9D03878F9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0 2">
              <a:extLst>
                <a:ext uri="{FF2B5EF4-FFF2-40B4-BE49-F238E27FC236}">
                  <a16:creationId xmlns:a16="http://schemas.microsoft.com/office/drawing/2014/main" id="{727D767A-977C-4457-A2E3-864A3AE5C394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1 2">
              <a:extLst>
                <a:ext uri="{FF2B5EF4-FFF2-40B4-BE49-F238E27FC236}">
                  <a16:creationId xmlns:a16="http://schemas.microsoft.com/office/drawing/2014/main" id="{3932EF33-729A-4853-8677-8DAF46283138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2 2">
              <a:extLst>
                <a:ext uri="{FF2B5EF4-FFF2-40B4-BE49-F238E27FC236}">
                  <a16:creationId xmlns:a16="http://schemas.microsoft.com/office/drawing/2014/main" id="{171C8042-E23D-42AD-9D72-53F26E1F07F9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3 2">
              <a:extLst>
                <a:ext uri="{FF2B5EF4-FFF2-40B4-BE49-F238E27FC236}">
                  <a16:creationId xmlns:a16="http://schemas.microsoft.com/office/drawing/2014/main" id="{456F068F-287D-4875-93DE-C70DB3E47242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 2">
              <a:extLst>
                <a:ext uri="{FF2B5EF4-FFF2-40B4-BE49-F238E27FC236}">
                  <a16:creationId xmlns:a16="http://schemas.microsoft.com/office/drawing/2014/main" id="{ADA2D08A-6E6F-4DF7-9820-45F6C36D81A5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5 2">
              <a:extLst>
                <a:ext uri="{FF2B5EF4-FFF2-40B4-BE49-F238E27FC236}">
                  <a16:creationId xmlns:a16="http://schemas.microsoft.com/office/drawing/2014/main" id="{1D8EDDE0-6E2A-41B5-9B50-84EC3D7383BD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36 2">
              <a:extLst>
                <a:ext uri="{FF2B5EF4-FFF2-40B4-BE49-F238E27FC236}">
                  <a16:creationId xmlns:a16="http://schemas.microsoft.com/office/drawing/2014/main" id="{080418DC-2058-4A00-AFC8-9DA687EC6FA0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37 2">
              <a:extLst>
                <a:ext uri="{FF2B5EF4-FFF2-40B4-BE49-F238E27FC236}">
                  <a16:creationId xmlns:a16="http://schemas.microsoft.com/office/drawing/2014/main" id="{9CD79931-8C46-4EA3-B32D-5F0A9B44E9B6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38 2">
              <a:extLst>
                <a:ext uri="{FF2B5EF4-FFF2-40B4-BE49-F238E27FC236}">
                  <a16:creationId xmlns:a16="http://schemas.microsoft.com/office/drawing/2014/main" id="{96F0BE2F-CD7A-4042-A95A-09F33B9148C5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39 2">
              <a:extLst>
                <a:ext uri="{FF2B5EF4-FFF2-40B4-BE49-F238E27FC236}">
                  <a16:creationId xmlns:a16="http://schemas.microsoft.com/office/drawing/2014/main" id="{3CBC2427-89AA-46E2-8888-F5B490A49E0F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40 2">
              <a:extLst>
                <a:ext uri="{FF2B5EF4-FFF2-40B4-BE49-F238E27FC236}">
                  <a16:creationId xmlns:a16="http://schemas.microsoft.com/office/drawing/2014/main" id="{58486140-8FDD-4C4A-A0BE-339712181410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19">
            <a:extLst>
              <a:ext uri="{FF2B5EF4-FFF2-40B4-BE49-F238E27FC236}">
                <a16:creationId xmlns:a16="http://schemas.microsoft.com/office/drawing/2014/main" id="{864D48B4-3D43-4B35-9363-1A7528953E31}"/>
              </a:ext>
            </a:extLst>
          </p:cNvPr>
          <p:cNvGrpSpPr/>
          <p:nvPr/>
        </p:nvGrpSpPr>
        <p:grpSpPr>
          <a:xfrm>
            <a:off x="6087951" y="2942987"/>
            <a:ext cx="693884" cy="394937"/>
            <a:chOff x="2554288" y="3886321"/>
            <a:chExt cx="2531537" cy="299123"/>
          </a:xfrm>
        </p:grpSpPr>
        <p:cxnSp>
          <p:nvCxnSpPr>
            <p:cNvPr id="89" name="Straight Connector 20 4">
              <a:extLst>
                <a:ext uri="{FF2B5EF4-FFF2-40B4-BE49-F238E27FC236}">
                  <a16:creationId xmlns:a16="http://schemas.microsoft.com/office/drawing/2014/main" id="{CEF165F3-64D9-4B11-84AC-1BBC1E232597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1 4">
              <a:extLst>
                <a:ext uri="{FF2B5EF4-FFF2-40B4-BE49-F238E27FC236}">
                  <a16:creationId xmlns:a16="http://schemas.microsoft.com/office/drawing/2014/main" id="{BF7A7DA6-253B-44D8-9F60-1C7C59617362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22 4">
              <a:extLst>
                <a:ext uri="{FF2B5EF4-FFF2-40B4-BE49-F238E27FC236}">
                  <a16:creationId xmlns:a16="http://schemas.microsoft.com/office/drawing/2014/main" id="{D3DB931A-7D06-4478-B115-87DC9FCAE4FE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3 3">
              <a:extLst>
                <a:ext uri="{FF2B5EF4-FFF2-40B4-BE49-F238E27FC236}">
                  <a16:creationId xmlns:a16="http://schemas.microsoft.com/office/drawing/2014/main" id="{CDC6F855-C4B2-4952-B7EB-EDBBA894BE85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4 3">
              <a:extLst>
                <a:ext uri="{FF2B5EF4-FFF2-40B4-BE49-F238E27FC236}">
                  <a16:creationId xmlns:a16="http://schemas.microsoft.com/office/drawing/2014/main" id="{0F5843CC-F91F-4DD4-9736-633A04373FC5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5 3">
              <a:extLst>
                <a:ext uri="{FF2B5EF4-FFF2-40B4-BE49-F238E27FC236}">
                  <a16:creationId xmlns:a16="http://schemas.microsoft.com/office/drawing/2014/main" id="{5D356CB3-6889-4825-849F-27CB84F781E0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6 3">
              <a:extLst>
                <a:ext uri="{FF2B5EF4-FFF2-40B4-BE49-F238E27FC236}">
                  <a16:creationId xmlns:a16="http://schemas.microsoft.com/office/drawing/2014/main" id="{C1A7682B-AFC4-44AC-9D7D-F5559DB082CF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7 3">
              <a:extLst>
                <a:ext uri="{FF2B5EF4-FFF2-40B4-BE49-F238E27FC236}">
                  <a16:creationId xmlns:a16="http://schemas.microsoft.com/office/drawing/2014/main" id="{50DBA7B2-D89A-4CE0-A3E5-96242F3967F4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28 3">
              <a:extLst>
                <a:ext uri="{FF2B5EF4-FFF2-40B4-BE49-F238E27FC236}">
                  <a16:creationId xmlns:a16="http://schemas.microsoft.com/office/drawing/2014/main" id="{1642E9AD-CBDB-400C-9386-96C893894AB0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29 3">
              <a:extLst>
                <a:ext uri="{FF2B5EF4-FFF2-40B4-BE49-F238E27FC236}">
                  <a16:creationId xmlns:a16="http://schemas.microsoft.com/office/drawing/2014/main" id="{3298ECFC-63EB-40DB-969B-BC4B6D94FCE4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30 3">
              <a:extLst>
                <a:ext uri="{FF2B5EF4-FFF2-40B4-BE49-F238E27FC236}">
                  <a16:creationId xmlns:a16="http://schemas.microsoft.com/office/drawing/2014/main" id="{EC58DD9D-F6FC-426F-B6BF-E0D5D865F6D1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31 3">
              <a:extLst>
                <a:ext uri="{FF2B5EF4-FFF2-40B4-BE49-F238E27FC236}">
                  <a16:creationId xmlns:a16="http://schemas.microsoft.com/office/drawing/2014/main" id="{A3DB4E65-CB7B-4E2C-894A-E7DC322FB4EE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32 3">
              <a:extLst>
                <a:ext uri="{FF2B5EF4-FFF2-40B4-BE49-F238E27FC236}">
                  <a16:creationId xmlns:a16="http://schemas.microsoft.com/office/drawing/2014/main" id="{B444C611-D121-4C14-A0A3-C075AC4CDD92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3 3">
              <a:extLst>
                <a:ext uri="{FF2B5EF4-FFF2-40B4-BE49-F238E27FC236}">
                  <a16:creationId xmlns:a16="http://schemas.microsoft.com/office/drawing/2014/main" id="{467D78EC-C620-4EED-81EA-A80635B0F529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34 3">
              <a:extLst>
                <a:ext uri="{FF2B5EF4-FFF2-40B4-BE49-F238E27FC236}">
                  <a16:creationId xmlns:a16="http://schemas.microsoft.com/office/drawing/2014/main" id="{66A761A3-9815-4435-9778-C1A92BFE593A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35 3">
              <a:extLst>
                <a:ext uri="{FF2B5EF4-FFF2-40B4-BE49-F238E27FC236}">
                  <a16:creationId xmlns:a16="http://schemas.microsoft.com/office/drawing/2014/main" id="{EE1C7913-7715-486B-93CA-122B2FDCCFD3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6 3">
              <a:extLst>
                <a:ext uri="{FF2B5EF4-FFF2-40B4-BE49-F238E27FC236}">
                  <a16:creationId xmlns:a16="http://schemas.microsoft.com/office/drawing/2014/main" id="{C12E0158-47C8-4B67-96A9-68571259510A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37 3">
              <a:extLst>
                <a:ext uri="{FF2B5EF4-FFF2-40B4-BE49-F238E27FC236}">
                  <a16:creationId xmlns:a16="http://schemas.microsoft.com/office/drawing/2014/main" id="{0E43DBD8-ACB2-4E87-9AC0-35FA8BBE11BE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38 3">
              <a:extLst>
                <a:ext uri="{FF2B5EF4-FFF2-40B4-BE49-F238E27FC236}">
                  <a16:creationId xmlns:a16="http://schemas.microsoft.com/office/drawing/2014/main" id="{7141F884-F231-42A0-9181-AF50756CA377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9 3">
              <a:extLst>
                <a:ext uri="{FF2B5EF4-FFF2-40B4-BE49-F238E27FC236}">
                  <a16:creationId xmlns:a16="http://schemas.microsoft.com/office/drawing/2014/main" id="{3714DD44-D505-412D-9B50-2E46B01A2159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40 3">
              <a:extLst>
                <a:ext uri="{FF2B5EF4-FFF2-40B4-BE49-F238E27FC236}">
                  <a16:creationId xmlns:a16="http://schemas.microsoft.com/office/drawing/2014/main" id="{ACFDB622-2EA3-4E75-903B-674D286E3411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9">
            <a:extLst>
              <a:ext uri="{FF2B5EF4-FFF2-40B4-BE49-F238E27FC236}">
                <a16:creationId xmlns:a16="http://schemas.microsoft.com/office/drawing/2014/main" id="{B4B4497C-2543-46D9-8A0F-0768AE4A6CA7}"/>
              </a:ext>
            </a:extLst>
          </p:cNvPr>
          <p:cNvGrpSpPr/>
          <p:nvPr/>
        </p:nvGrpSpPr>
        <p:grpSpPr>
          <a:xfrm>
            <a:off x="6775182" y="2987354"/>
            <a:ext cx="707056" cy="392082"/>
            <a:chOff x="2554288" y="3886321"/>
            <a:chExt cx="2531537" cy="299123"/>
          </a:xfrm>
        </p:grpSpPr>
        <p:cxnSp>
          <p:nvCxnSpPr>
            <p:cNvPr id="119" name="Straight Connector 20 5">
              <a:extLst>
                <a:ext uri="{FF2B5EF4-FFF2-40B4-BE49-F238E27FC236}">
                  <a16:creationId xmlns:a16="http://schemas.microsoft.com/office/drawing/2014/main" id="{A23B2A59-7579-45F0-8640-9D4C5C7705A4}"/>
                </a:ext>
              </a:extLst>
            </p:cNvPr>
            <p:cNvCxnSpPr/>
            <p:nvPr/>
          </p:nvCxnSpPr>
          <p:spPr>
            <a:xfrm rot="16200000" flipH="1">
              <a:off x="3051930" y="4065017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21 5">
              <a:extLst>
                <a:ext uri="{FF2B5EF4-FFF2-40B4-BE49-F238E27FC236}">
                  <a16:creationId xmlns:a16="http://schemas.microsoft.com/office/drawing/2014/main" id="{D6C7D8E6-B8EA-4C21-8081-BFFF5CE8F266}"/>
                </a:ext>
              </a:extLst>
            </p:cNvPr>
            <p:cNvCxnSpPr/>
            <p:nvPr/>
          </p:nvCxnSpPr>
          <p:spPr>
            <a:xfrm rot="5400000" flipH="1" flipV="1">
              <a:off x="3518095" y="3997784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22 5">
              <a:extLst>
                <a:ext uri="{FF2B5EF4-FFF2-40B4-BE49-F238E27FC236}">
                  <a16:creationId xmlns:a16="http://schemas.microsoft.com/office/drawing/2014/main" id="{58F44AC3-66D2-4955-B5E7-7469AB04A01F}"/>
                </a:ext>
              </a:extLst>
            </p:cNvPr>
            <p:cNvCxnSpPr/>
            <p:nvPr/>
          </p:nvCxnSpPr>
          <p:spPr>
            <a:xfrm rot="16200000" flipV="1">
              <a:off x="3597134" y="4000621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23 4">
              <a:extLst>
                <a:ext uri="{FF2B5EF4-FFF2-40B4-BE49-F238E27FC236}">
                  <a16:creationId xmlns:a16="http://schemas.microsoft.com/office/drawing/2014/main" id="{BFC12D67-3B1E-4090-B996-4EFA074554DF}"/>
                </a:ext>
              </a:extLst>
            </p:cNvPr>
            <p:cNvCxnSpPr/>
            <p:nvPr/>
          </p:nvCxnSpPr>
          <p:spPr>
            <a:xfrm rot="5400000" flipH="1" flipV="1">
              <a:off x="36704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24 4">
              <a:extLst>
                <a:ext uri="{FF2B5EF4-FFF2-40B4-BE49-F238E27FC236}">
                  <a16:creationId xmlns:a16="http://schemas.microsoft.com/office/drawing/2014/main" id="{C6AE2C9D-A01C-479E-92EA-595F89B10903}"/>
                </a:ext>
              </a:extLst>
            </p:cNvPr>
            <p:cNvCxnSpPr/>
            <p:nvPr/>
          </p:nvCxnSpPr>
          <p:spPr>
            <a:xfrm rot="16200000" flipV="1">
              <a:off x="37495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25 4">
              <a:extLst>
                <a:ext uri="{FF2B5EF4-FFF2-40B4-BE49-F238E27FC236}">
                  <a16:creationId xmlns:a16="http://schemas.microsoft.com/office/drawing/2014/main" id="{FC7FF993-7A2F-4D28-80C7-DC2CF5ADC80D}"/>
                </a:ext>
              </a:extLst>
            </p:cNvPr>
            <p:cNvCxnSpPr/>
            <p:nvPr/>
          </p:nvCxnSpPr>
          <p:spPr>
            <a:xfrm rot="5400000" flipH="1" flipV="1">
              <a:off x="3822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6 4">
              <a:extLst>
                <a:ext uri="{FF2B5EF4-FFF2-40B4-BE49-F238E27FC236}">
                  <a16:creationId xmlns:a16="http://schemas.microsoft.com/office/drawing/2014/main" id="{02F3535E-8F93-4E54-93A8-AB54F32DB563}"/>
                </a:ext>
              </a:extLst>
            </p:cNvPr>
            <p:cNvCxnSpPr/>
            <p:nvPr/>
          </p:nvCxnSpPr>
          <p:spPr>
            <a:xfrm rot="16200000" flipV="1">
              <a:off x="3901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7 4">
              <a:extLst>
                <a:ext uri="{FF2B5EF4-FFF2-40B4-BE49-F238E27FC236}">
                  <a16:creationId xmlns:a16="http://schemas.microsoft.com/office/drawing/2014/main" id="{7872DDC9-9B5F-4980-BE81-A2BF13441F98}"/>
                </a:ext>
              </a:extLst>
            </p:cNvPr>
            <p:cNvCxnSpPr/>
            <p:nvPr/>
          </p:nvCxnSpPr>
          <p:spPr>
            <a:xfrm rot="5400000" flipH="1" flipV="1">
              <a:off x="3975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28 4">
              <a:extLst>
                <a:ext uri="{FF2B5EF4-FFF2-40B4-BE49-F238E27FC236}">
                  <a16:creationId xmlns:a16="http://schemas.microsoft.com/office/drawing/2014/main" id="{87751DA8-0C8C-44F5-8F4C-B1B5986D4532}"/>
                </a:ext>
              </a:extLst>
            </p:cNvPr>
            <p:cNvCxnSpPr/>
            <p:nvPr/>
          </p:nvCxnSpPr>
          <p:spPr>
            <a:xfrm rot="16200000" flipV="1">
              <a:off x="4054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29 4">
              <a:extLst>
                <a:ext uri="{FF2B5EF4-FFF2-40B4-BE49-F238E27FC236}">
                  <a16:creationId xmlns:a16="http://schemas.microsoft.com/office/drawing/2014/main" id="{56DF6EC0-973D-4E5B-A8E5-B477C090A90E}"/>
                </a:ext>
              </a:extLst>
            </p:cNvPr>
            <p:cNvCxnSpPr/>
            <p:nvPr/>
          </p:nvCxnSpPr>
          <p:spPr>
            <a:xfrm rot="5400000" flipH="1" flipV="1">
              <a:off x="3365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30 4">
              <a:extLst>
                <a:ext uri="{FF2B5EF4-FFF2-40B4-BE49-F238E27FC236}">
                  <a16:creationId xmlns:a16="http://schemas.microsoft.com/office/drawing/2014/main" id="{A77DF160-F46C-4DE3-B463-A530E9559D85}"/>
                </a:ext>
              </a:extLst>
            </p:cNvPr>
            <p:cNvCxnSpPr/>
            <p:nvPr/>
          </p:nvCxnSpPr>
          <p:spPr>
            <a:xfrm rot="16200000" flipV="1">
              <a:off x="3444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31 4">
              <a:extLst>
                <a:ext uri="{FF2B5EF4-FFF2-40B4-BE49-F238E27FC236}">
                  <a16:creationId xmlns:a16="http://schemas.microsoft.com/office/drawing/2014/main" id="{04D190B9-DEE8-4B3D-8EA9-1937382B0C5D}"/>
                </a:ext>
              </a:extLst>
            </p:cNvPr>
            <p:cNvCxnSpPr/>
            <p:nvPr/>
          </p:nvCxnSpPr>
          <p:spPr>
            <a:xfrm rot="5400000" flipH="1" flipV="1">
              <a:off x="32132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32 4">
              <a:extLst>
                <a:ext uri="{FF2B5EF4-FFF2-40B4-BE49-F238E27FC236}">
                  <a16:creationId xmlns:a16="http://schemas.microsoft.com/office/drawing/2014/main" id="{9615667D-1ACC-4412-B990-C2FE493755BB}"/>
                </a:ext>
              </a:extLst>
            </p:cNvPr>
            <p:cNvCxnSpPr/>
            <p:nvPr/>
          </p:nvCxnSpPr>
          <p:spPr>
            <a:xfrm rot="16200000" flipV="1">
              <a:off x="32923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33 4">
              <a:extLst>
                <a:ext uri="{FF2B5EF4-FFF2-40B4-BE49-F238E27FC236}">
                  <a16:creationId xmlns:a16="http://schemas.microsoft.com/office/drawing/2014/main" id="{75F92C40-9C06-4AFC-A37B-1F53C33C8FBB}"/>
                </a:ext>
              </a:extLst>
            </p:cNvPr>
            <p:cNvCxnSpPr/>
            <p:nvPr/>
          </p:nvCxnSpPr>
          <p:spPr>
            <a:xfrm rot="5400000" flipH="1" flipV="1">
              <a:off x="41276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34 4">
              <a:extLst>
                <a:ext uri="{FF2B5EF4-FFF2-40B4-BE49-F238E27FC236}">
                  <a16:creationId xmlns:a16="http://schemas.microsoft.com/office/drawing/2014/main" id="{C97EF01A-3168-485E-B0FD-2969B0F1FE95}"/>
                </a:ext>
              </a:extLst>
            </p:cNvPr>
            <p:cNvCxnSpPr/>
            <p:nvPr/>
          </p:nvCxnSpPr>
          <p:spPr>
            <a:xfrm rot="16200000" flipV="1">
              <a:off x="42067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35 4">
              <a:extLst>
                <a:ext uri="{FF2B5EF4-FFF2-40B4-BE49-F238E27FC236}">
                  <a16:creationId xmlns:a16="http://schemas.microsoft.com/office/drawing/2014/main" id="{33C5F631-3716-4290-BEF1-64B463834851}"/>
                </a:ext>
              </a:extLst>
            </p:cNvPr>
            <p:cNvCxnSpPr/>
            <p:nvPr/>
          </p:nvCxnSpPr>
          <p:spPr>
            <a:xfrm rot="5400000" flipH="1" flipV="1">
              <a:off x="30608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36 4">
              <a:extLst>
                <a:ext uri="{FF2B5EF4-FFF2-40B4-BE49-F238E27FC236}">
                  <a16:creationId xmlns:a16="http://schemas.microsoft.com/office/drawing/2014/main" id="{EC8742E7-010D-46E2-936C-58022DC91632}"/>
                </a:ext>
              </a:extLst>
            </p:cNvPr>
            <p:cNvCxnSpPr/>
            <p:nvPr/>
          </p:nvCxnSpPr>
          <p:spPr>
            <a:xfrm rot="16200000" flipV="1">
              <a:off x="3139934" y="4000620"/>
              <a:ext cx="293444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37 4">
              <a:extLst>
                <a:ext uri="{FF2B5EF4-FFF2-40B4-BE49-F238E27FC236}">
                  <a16:creationId xmlns:a16="http://schemas.microsoft.com/office/drawing/2014/main" id="{791C54DB-B3FD-44F5-8A69-98A155FB4EC2}"/>
                </a:ext>
              </a:extLst>
            </p:cNvPr>
            <p:cNvCxnSpPr/>
            <p:nvPr/>
          </p:nvCxnSpPr>
          <p:spPr>
            <a:xfrm rot="5400000" flipH="1" flipV="1">
              <a:off x="4280095" y="3997783"/>
              <a:ext cx="299122" cy="7619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38 4">
              <a:extLst>
                <a:ext uri="{FF2B5EF4-FFF2-40B4-BE49-F238E27FC236}">
                  <a16:creationId xmlns:a16="http://schemas.microsoft.com/office/drawing/2014/main" id="{1236D6E0-6414-4E17-B550-B9AF580E5AE0}"/>
                </a:ext>
              </a:extLst>
            </p:cNvPr>
            <p:cNvCxnSpPr/>
            <p:nvPr/>
          </p:nvCxnSpPr>
          <p:spPr>
            <a:xfrm rot="16200000" flipH="1">
              <a:off x="4423530" y="3937569"/>
              <a:ext cx="164653" cy="76202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39 4">
              <a:extLst>
                <a:ext uri="{FF2B5EF4-FFF2-40B4-BE49-F238E27FC236}">
                  <a16:creationId xmlns:a16="http://schemas.microsoft.com/office/drawing/2014/main" id="{0113B40E-7C58-478A-A552-9030D575A975}"/>
                </a:ext>
              </a:extLst>
            </p:cNvPr>
            <p:cNvCxnSpPr/>
            <p:nvPr/>
          </p:nvCxnSpPr>
          <p:spPr>
            <a:xfrm>
              <a:off x="2554288" y="4020791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40 4">
              <a:extLst>
                <a:ext uri="{FF2B5EF4-FFF2-40B4-BE49-F238E27FC236}">
                  <a16:creationId xmlns:a16="http://schemas.microsoft.com/office/drawing/2014/main" id="{A293B39C-40E1-49E4-B9EC-107DA55FBF3F}"/>
                </a:ext>
              </a:extLst>
            </p:cNvPr>
            <p:cNvCxnSpPr/>
            <p:nvPr/>
          </p:nvCxnSpPr>
          <p:spPr>
            <a:xfrm>
              <a:off x="4543958" y="4057997"/>
              <a:ext cx="541867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1FD64A8C-20D6-443E-A00C-A65517773BDB}"/>
              </a:ext>
            </a:extLst>
          </p:cNvPr>
          <p:cNvGrpSpPr/>
          <p:nvPr/>
        </p:nvGrpSpPr>
        <p:grpSpPr>
          <a:xfrm rot="16200000">
            <a:off x="6324500" y="3682662"/>
            <a:ext cx="304800" cy="656203"/>
            <a:chOff x="3810000" y="3224213"/>
            <a:chExt cx="304800" cy="758542"/>
          </a:xfrm>
        </p:grpSpPr>
        <p:cxnSp>
          <p:nvCxnSpPr>
            <p:cNvPr id="172" name="Straight Connector 57 1">
              <a:extLst>
                <a:ext uri="{FF2B5EF4-FFF2-40B4-BE49-F238E27FC236}">
                  <a16:creationId xmlns:a16="http://schemas.microsoft.com/office/drawing/2014/main" id="{96274F08-ADE3-4A90-9068-A8228E79A29F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76 1">
              <a:extLst>
                <a:ext uri="{FF2B5EF4-FFF2-40B4-BE49-F238E27FC236}">
                  <a16:creationId xmlns:a16="http://schemas.microsoft.com/office/drawing/2014/main" id="{8D9FB9A5-E711-45F9-8940-9F37F8FB9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81 1">
              <a:extLst>
                <a:ext uri="{FF2B5EF4-FFF2-40B4-BE49-F238E27FC236}">
                  <a16:creationId xmlns:a16="http://schemas.microsoft.com/office/drawing/2014/main" id="{5E0FD34B-31D4-4AD8-9A28-288EFA7B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83 1">
              <a:extLst>
                <a:ext uri="{FF2B5EF4-FFF2-40B4-BE49-F238E27FC236}">
                  <a16:creationId xmlns:a16="http://schemas.microsoft.com/office/drawing/2014/main" id="{77534A8C-F2E8-425B-A1C6-BD538689B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02B3C594-85B0-4684-A2A7-082185A1F17C}"/>
              </a:ext>
            </a:extLst>
          </p:cNvPr>
          <p:cNvGrpSpPr/>
          <p:nvPr/>
        </p:nvGrpSpPr>
        <p:grpSpPr>
          <a:xfrm rot="16200000">
            <a:off x="6123217" y="1200905"/>
            <a:ext cx="304800" cy="656203"/>
            <a:chOff x="3810000" y="3224213"/>
            <a:chExt cx="304800" cy="758542"/>
          </a:xfrm>
        </p:grpSpPr>
        <p:cxnSp>
          <p:nvCxnSpPr>
            <p:cNvPr id="177" name="Straight Connector 57 2">
              <a:extLst>
                <a:ext uri="{FF2B5EF4-FFF2-40B4-BE49-F238E27FC236}">
                  <a16:creationId xmlns:a16="http://schemas.microsoft.com/office/drawing/2014/main" id="{EAA0F594-13B8-4AD4-8DCF-D5C304BD9F1E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76 2">
              <a:extLst>
                <a:ext uri="{FF2B5EF4-FFF2-40B4-BE49-F238E27FC236}">
                  <a16:creationId xmlns:a16="http://schemas.microsoft.com/office/drawing/2014/main" id="{4207A06F-CDC6-43BC-8DF3-4566D0CEB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81 2">
              <a:extLst>
                <a:ext uri="{FF2B5EF4-FFF2-40B4-BE49-F238E27FC236}">
                  <a16:creationId xmlns:a16="http://schemas.microsoft.com/office/drawing/2014/main" id="{CB926120-E6EE-4196-8604-8087C973B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83 2">
              <a:extLst>
                <a:ext uri="{FF2B5EF4-FFF2-40B4-BE49-F238E27FC236}">
                  <a16:creationId xmlns:a16="http://schemas.microsoft.com/office/drawing/2014/main" id="{67E60523-05D0-4F21-8F9B-6D332B890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BFDC01B-BF65-4CCF-A5E4-9D94AF0DE024}"/>
              </a:ext>
            </a:extLst>
          </p:cNvPr>
          <p:cNvGrpSpPr/>
          <p:nvPr/>
        </p:nvGrpSpPr>
        <p:grpSpPr>
          <a:xfrm rot="16200000">
            <a:off x="6156269" y="3815005"/>
            <a:ext cx="245752" cy="388100"/>
            <a:chOff x="3897358" y="3036120"/>
            <a:chExt cx="141242" cy="542676"/>
          </a:xfrm>
        </p:grpSpPr>
        <p:cxnSp>
          <p:nvCxnSpPr>
            <p:cNvPr id="182" name="Straight Connector 77 2">
              <a:extLst>
                <a:ext uri="{FF2B5EF4-FFF2-40B4-BE49-F238E27FC236}">
                  <a16:creationId xmlns:a16="http://schemas.microsoft.com/office/drawing/2014/main" id="{BC6A59AD-2F69-478B-9965-20DCD14516F1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89 2">
              <a:extLst>
                <a:ext uri="{FF2B5EF4-FFF2-40B4-BE49-F238E27FC236}">
                  <a16:creationId xmlns:a16="http://schemas.microsoft.com/office/drawing/2014/main" id="{F113FAC5-591E-4225-9FC5-BB3A273D6D93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8179849-E67F-4F23-94B3-B02EFFA85F72}"/>
              </a:ext>
            </a:extLst>
          </p:cNvPr>
          <p:cNvGrpSpPr/>
          <p:nvPr/>
        </p:nvGrpSpPr>
        <p:grpSpPr>
          <a:xfrm rot="16200000">
            <a:off x="7016195" y="3677486"/>
            <a:ext cx="304800" cy="656203"/>
            <a:chOff x="3810000" y="3224213"/>
            <a:chExt cx="304800" cy="758542"/>
          </a:xfrm>
        </p:grpSpPr>
        <p:cxnSp>
          <p:nvCxnSpPr>
            <p:cNvPr id="185" name="Straight Connector 57 3">
              <a:extLst>
                <a:ext uri="{FF2B5EF4-FFF2-40B4-BE49-F238E27FC236}">
                  <a16:creationId xmlns:a16="http://schemas.microsoft.com/office/drawing/2014/main" id="{2DCA2EF9-6CC1-478F-8247-51FDC9421005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76 3">
              <a:extLst>
                <a:ext uri="{FF2B5EF4-FFF2-40B4-BE49-F238E27FC236}">
                  <a16:creationId xmlns:a16="http://schemas.microsoft.com/office/drawing/2014/main" id="{D8D78ABE-BED5-4D2C-8A61-5E1F332FA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81 3">
              <a:extLst>
                <a:ext uri="{FF2B5EF4-FFF2-40B4-BE49-F238E27FC236}">
                  <a16:creationId xmlns:a16="http://schemas.microsoft.com/office/drawing/2014/main" id="{92441342-74F3-49E4-B650-D21096AC7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83 3">
              <a:extLst>
                <a:ext uri="{FF2B5EF4-FFF2-40B4-BE49-F238E27FC236}">
                  <a16:creationId xmlns:a16="http://schemas.microsoft.com/office/drawing/2014/main" id="{4E4BC94F-08AD-4D42-941C-F202C9CF0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C182600F-B8FC-41BE-9094-CDCF1C5CE445}"/>
              </a:ext>
            </a:extLst>
          </p:cNvPr>
          <p:cNvGrpSpPr/>
          <p:nvPr/>
        </p:nvGrpSpPr>
        <p:grpSpPr>
          <a:xfrm rot="16200000">
            <a:off x="6847964" y="3809829"/>
            <a:ext cx="245752" cy="388100"/>
            <a:chOff x="3897358" y="3036120"/>
            <a:chExt cx="141242" cy="542676"/>
          </a:xfrm>
        </p:grpSpPr>
        <p:cxnSp>
          <p:nvCxnSpPr>
            <p:cNvPr id="190" name="Straight Connector 77 3">
              <a:extLst>
                <a:ext uri="{FF2B5EF4-FFF2-40B4-BE49-F238E27FC236}">
                  <a16:creationId xmlns:a16="http://schemas.microsoft.com/office/drawing/2014/main" id="{33C5FF6F-FD3D-45AF-A44F-EF7F6DFBF2AE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89 3">
              <a:extLst>
                <a:ext uri="{FF2B5EF4-FFF2-40B4-BE49-F238E27FC236}">
                  <a16:creationId xmlns:a16="http://schemas.microsoft.com/office/drawing/2014/main" id="{A3561ECD-61D7-4B0C-91DD-B8D86C8AC1E5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0F8F85B4-F402-42D8-951C-D9B7159CD9A0}"/>
              </a:ext>
            </a:extLst>
          </p:cNvPr>
          <p:cNvGrpSpPr/>
          <p:nvPr/>
        </p:nvGrpSpPr>
        <p:grpSpPr>
          <a:xfrm rot="16200000">
            <a:off x="7066659" y="1322921"/>
            <a:ext cx="245752" cy="388100"/>
            <a:chOff x="3897358" y="3036120"/>
            <a:chExt cx="141242" cy="542676"/>
          </a:xfrm>
        </p:grpSpPr>
        <p:cxnSp>
          <p:nvCxnSpPr>
            <p:cNvPr id="193" name="Straight Connector 77 4">
              <a:extLst>
                <a:ext uri="{FF2B5EF4-FFF2-40B4-BE49-F238E27FC236}">
                  <a16:creationId xmlns:a16="http://schemas.microsoft.com/office/drawing/2014/main" id="{EDEF9622-DD7D-42EB-BCFA-90DBED8B8EA5}"/>
                </a:ext>
              </a:extLst>
            </p:cNvPr>
            <p:cNvCxnSpPr/>
            <p:nvPr/>
          </p:nvCxnSpPr>
          <p:spPr>
            <a:xfrm flipV="1">
              <a:off x="3961836" y="3036120"/>
              <a:ext cx="563" cy="5410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89 4">
              <a:extLst>
                <a:ext uri="{FF2B5EF4-FFF2-40B4-BE49-F238E27FC236}">
                  <a16:creationId xmlns:a16="http://schemas.microsoft.com/office/drawing/2014/main" id="{2D626BE4-D2BE-4415-A4AD-3D2A331349C9}"/>
                </a:ext>
              </a:extLst>
            </p:cNvPr>
            <p:cNvCxnSpPr/>
            <p:nvPr/>
          </p:nvCxnSpPr>
          <p:spPr>
            <a:xfrm>
              <a:off x="3897358" y="3577208"/>
              <a:ext cx="141242" cy="1588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9F40E6D9-8982-44DF-A010-62CBFFBAE867}"/>
              </a:ext>
            </a:extLst>
          </p:cNvPr>
          <p:cNvGrpSpPr/>
          <p:nvPr/>
        </p:nvGrpSpPr>
        <p:grpSpPr>
          <a:xfrm rot="16200000">
            <a:off x="7491308" y="1188874"/>
            <a:ext cx="304800" cy="656203"/>
            <a:chOff x="3810000" y="3224213"/>
            <a:chExt cx="304800" cy="758542"/>
          </a:xfrm>
        </p:grpSpPr>
        <p:cxnSp>
          <p:nvCxnSpPr>
            <p:cNvPr id="196" name="Straight Connector 57 4">
              <a:extLst>
                <a:ext uri="{FF2B5EF4-FFF2-40B4-BE49-F238E27FC236}">
                  <a16:creationId xmlns:a16="http://schemas.microsoft.com/office/drawing/2014/main" id="{C565D501-531B-473D-AFD7-243345376434}"/>
                </a:ext>
              </a:extLst>
            </p:cNvPr>
            <p:cNvCxnSpPr/>
            <p:nvPr/>
          </p:nvCxnSpPr>
          <p:spPr>
            <a:xfrm flipV="1">
              <a:off x="3810000" y="3649138"/>
              <a:ext cx="304800" cy="4270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76 4">
              <a:extLst>
                <a:ext uri="{FF2B5EF4-FFF2-40B4-BE49-F238E27FC236}">
                  <a16:creationId xmlns:a16="http://schemas.microsoft.com/office/drawing/2014/main" id="{565A0B4A-C526-488A-A0AE-3C713629D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2" y="3656466"/>
              <a:ext cx="1" cy="326289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81 4">
              <a:extLst>
                <a:ext uri="{FF2B5EF4-FFF2-40B4-BE49-F238E27FC236}">
                  <a16:creationId xmlns:a16="http://schemas.microsoft.com/office/drawing/2014/main" id="{7A1309E2-A341-4DC2-BB15-D4E3AECCE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214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83 4">
              <a:extLst>
                <a:ext uri="{FF2B5EF4-FFF2-40B4-BE49-F238E27FC236}">
                  <a16:creationId xmlns:a16="http://schemas.microsoft.com/office/drawing/2014/main" id="{6682E085-812F-400A-851D-7582FDBF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93" y="3224213"/>
              <a:ext cx="0" cy="435734"/>
            </a:xfrm>
            <a:prstGeom prst="line">
              <a:avLst/>
            </a:prstGeom>
            <a:ln w="25400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">
            <a:extLst>
              <a:ext uri="{FF2B5EF4-FFF2-40B4-BE49-F238E27FC236}">
                <a16:creationId xmlns:a16="http://schemas.microsoft.com/office/drawing/2014/main" id="{580C385C-062E-491E-9E62-B7160446012C}"/>
              </a:ext>
            </a:extLst>
          </p:cNvPr>
          <p:cNvGrpSpPr/>
          <p:nvPr/>
        </p:nvGrpSpPr>
        <p:grpSpPr>
          <a:xfrm rot="5400000">
            <a:off x="4609302" y="1129027"/>
            <a:ext cx="1978864" cy="75940"/>
            <a:chOff x="1906588" y="4221163"/>
            <a:chExt cx="1152525" cy="71437"/>
          </a:xfrm>
        </p:grpSpPr>
        <p:sp>
          <p:nvSpPr>
            <p:cNvPr id="201" name="Line 7 1">
              <a:extLst>
                <a:ext uri="{FF2B5EF4-FFF2-40B4-BE49-F238E27FC236}">
                  <a16:creationId xmlns:a16="http://schemas.microsoft.com/office/drawing/2014/main" id="{A975D1F8-B75A-445C-9C56-DC2BB1A2F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8 1">
              <a:extLst>
                <a:ext uri="{FF2B5EF4-FFF2-40B4-BE49-F238E27FC236}">
                  <a16:creationId xmlns:a16="http://schemas.microsoft.com/office/drawing/2014/main" id="{AFEA7E31-ECA3-403E-96E5-2420F6473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9 1">
              <a:extLst>
                <a:ext uri="{FF2B5EF4-FFF2-40B4-BE49-F238E27FC236}">
                  <a16:creationId xmlns:a16="http://schemas.microsoft.com/office/drawing/2014/main" id="{FB1A0E44-9F5E-4570-9798-251DDF392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0 1">
              <a:extLst>
                <a:ext uri="{FF2B5EF4-FFF2-40B4-BE49-F238E27FC236}">
                  <a16:creationId xmlns:a16="http://schemas.microsoft.com/office/drawing/2014/main" id="{E8C8625A-559B-4EE8-BD6A-2D2E6F0AB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1 1">
              <a:extLst>
                <a:ext uri="{FF2B5EF4-FFF2-40B4-BE49-F238E27FC236}">
                  <a16:creationId xmlns:a16="http://schemas.microsoft.com/office/drawing/2014/main" id="{F4E93255-A3D4-4BB0-A167-09BB11A52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2 1">
              <a:extLst>
                <a:ext uri="{FF2B5EF4-FFF2-40B4-BE49-F238E27FC236}">
                  <a16:creationId xmlns:a16="http://schemas.microsoft.com/office/drawing/2014/main" id="{D9976613-5928-4E57-9182-C2AB20344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13 1">
              <a:extLst>
                <a:ext uri="{FF2B5EF4-FFF2-40B4-BE49-F238E27FC236}">
                  <a16:creationId xmlns:a16="http://schemas.microsoft.com/office/drawing/2014/main" id="{E0F7E17C-2136-4D86-9210-A2343F4D7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4 1">
              <a:extLst>
                <a:ext uri="{FF2B5EF4-FFF2-40B4-BE49-F238E27FC236}">
                  <a16:creationId xmlns:a16="http://schemas.microsoft.com/office/drawing/2014/main" id="{FB6C2B0A-BEC5-41A4-A834-F59FF49C6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5 1">
              <a:extLst>
                <a:ext uri="{FF2B5EF4-FFF2-40B4-BE49-F238E27FC236}">
                  <a16:creationId xmlns:a16="http://schemas.microsoft.com/office/drawing/2014/main" id="{EBB52089-C1EE-4AE1-9F8A-6C12DB62A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6 1">
              <a:extLst>
                <a:ext uri="{FF2B5EF4-FFF2-40B4-BE49-F238E27FC236}">
                  <a16:creationId xmlns:a16="http://schemas.microsoft.com/office/drawing/2014/main" id="{8B6A71E5-1111-4FE0-8F75-DDEFD334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7 1">
              <a:extLst>
                <a:ext uri="{FF2B5EF4-FFF2-40B4-BE49-F238E27FC236}">
                  <a16:creationId xmlns:a16="http://schemas.microsoft.com/office/drawing/2014/main" id="{C3860D60-A51E-4DC3-BF6E-A01AA864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8 1">
              <a:extLst>
                <a:ext uri="{FF2B5EF4-FFF2-40B4-BE49-F238E27FC236}">
                  <a16:creationId xmlns:a16="http://schemas.microsoft.com/office/drawing/2014/main" id="{5D7E73F8-A341-47B1-9671-A2151D6FA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9 1">
              <a:extLst>
                <a:ext uri="{FF2B5EF4-FFF2-40B4-BE49-F238E27FC236}">
                  <a16:creationId xmlns:a16="http://schemas.microsoft.com/office/drawing/2014/main" id="{4B5C3DC8-D3AA-4CDC-8164-91D5620CE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 1">
              <a:extLst>
                <a:ext uri="{FF2B5EF4-FFF2-40B4-BE49-F238E27FC236}">
                  <a16:creationId xmlns:a16="http://schemas.microsoft.com/office/drawing/2014/main" id="{B556163B-A68C-4149-9B20-94996DF9F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21 1">
              <a:extLst>
                <a:ext uri="{FF2B5EF4-FFF2-40B4-BE49-F238E27FC236}">
                  <a16:creationId xmlns:a16="http://schemas.microsoft.com/office/drawing/2014/main" id="{BBE4DC22-5095-4CDF-8FF7-49E6E8C7B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22 1">
              <a:extLst>
                <a:ext uri="{FF2B5EF4-FFF2-40B4-BE49-F238E27FC236}">
                  <a16:creationId xmlns:a16="http://schemas.microsoft.com/office/drawing/2014/main" id="{34423C82-0912-4501-AE2B-1F35C9D9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3 1">
              <a:extLst>
                <a:ext uri="{FF2B5EF4-FFF2-40B4-BE49-F238E27FC236}">
                  <a16:creationId xmlns:a16="http://schemas.microsoft.com/office/drawing/2014/main" id="{C23C63C3-690F-49F0-9141-51944559A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8" name="Group 1">
            <a:extLst>
              <a:ext uri="{FF2B5EF4-FFF2-40B4-BE49-F238E27FC236}">
                <a16:creationId xmlns:a16="http://schemas.microsoft.com/office/drawing/2014/main" id="{BBF31C8B-12A6-4478-A7FD-2B958112E7AE}"/>
              </a:ext>
            </a:extLst>
          </p:cNvPr>
          <p:cNvGrpSpPr/>
          <p:nvPr/>
        </p:nvGrpSpPr>
        <p:grpSpPr>
          <a:xfrm rot="5400000">
            <a:off x="5053272" y="3640313"/>
            <a:ext cx="1978864" cy="75940"/>
            <a:chOff x="1906588" y="4221163"/>
            <a:chExt cx="1152525" cy="71437"/>
          </a:xfrm>
        </p:grpSpPr>
        <p:sp>
          <p:nvSpPr>
            <p:cNvPr id="219" name="Line 7 2">
              <a:extLst>
                <a:ext uri="{FF2B5EF4-FFF2-40B4-BE49-F238E27FC236}">
                  <a16:creationId xmlns:a16="http://schemas.microsoft.com/office/drawing/2014/main" id="{3EF42794-5862-4554-9AC8-2526BFA1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8 2">
              <a:extLst>
                <a:ext uri="{FF2B5EF4-FFF2-40B4-BE49-F238E27FC236}">
                  <a16:creationId xmlns:a16="http://schemas.microsoft.com/office/drawing/2014/main" id="{5E106DE9-894C-430F-823C-3C09AF9B4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9 2">
              <a:extLst>
                <a:ext uri="{FF2B5EF4-FFF2-40B4-BE49-F238E27FC236}">
                  <a16:creationId xmlns:a16="http://schemas.microsoft.com/office/drawing/2014/main" id="{C83AD940-2CBE-4C98-BA2A-479BF87EA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0 2">
              <a:extLst>
                <a:ext uri="{FF2B5EF4-FFF2-40B4-BE49-F238E27FC236}">
                  <a16:creationId xmlns:a16="http://schemas.microsoft.com/office/drawing/2014/main" id="{870621CC-DE43-4BDB-9997-2DFB0B12C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1 2">
              <a:extLst>
                <a:ext uri="{FF2B5EF4-FFF2-40B4-BE49-F238E27FC236}">
                  <a16:creationId xmlns:a16="http://schemas.microsoft.com/office/drawing/2014/main" id="{FAC8171E-E318-4C03-9714-C978BCAC2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2 2">
              <a:extLst>
                <a:ext uri="{FF2B5EF4-FFF2-40B4-BE49-F238E27FC236}">
                  <a16:creationId xmlns:a16="http://schemas.microsoft.com/office/drawing/2014/main" id="{0D8CA1E5-B0D8-43DC-99A7-24D338DBB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3 2">
              <a:extLst>
                <a:ext uri="{FF2B5EF4-FFF2-40B4-BE49-F238E27FC236}">
                  <a16:creationId xmlns:a16="http://schemas.microsoft.com/office/drawing/2014/main" id="{B3C76FE2-EE32-4379-861B-CBFD68B60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4 2">
              <a:extLst>
                <a:ext uri="{FF2B5EF4-FFF2-40B4-BE49-F238E27FC236}">
                  <a16:creationId xmlns:a16="http://schemas.microsoft.com/office/drawing/2014/main" id="{598D28DB-916C-4C4D-A37C-94055E2FD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5 2">
              <a:extLst>
                <a:ext uri="{FF2B5EF4-FFF2-40B4-BE49-F238E27FC236}">
                  <a16:creationId xmlns:a16="http://schemas.microsoft.com/office/drawing/2014/main" id="{2A388ACC-F99C-4E0A-8738-78D0361E7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6 2">
              <a:extLst>
                <a:ext uri="{FF2B5EF4-FFF2-40B4-BE49-F238E27FC236}">
                  <a16:creationId xmlns:a16="http://schemas.microsoft.com/office/drawing/2014/main" id="{54E95CAC-91E7-4A98-9195-030EB9C5B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7 2">
              <a:extLst>
                <a:ext uri="{FF2B5EF4-FFF2-40B4-BE49-F238E27FC236}">
                  <a16:creationId xmlns:a16="http://schemas.microsoft.com/office/drawing/2014/main" id="{84B38C78-7A80-445B-A9F0-F3A7D1DB5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18 2">
              <a:extLst>
                <a:ext uri="{FF2B5EF4-FFF2-40B4-BE49-F238E27FC236}">
                  <a16:creationId xmlns:a16="http://schemas.microsoft.com/office/drawing/2014/main" id="{9DB7BE76-1FC1-484A-8BCD-9E9995300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19 2">
              <a:extLst>
                <a:ext uri="{FF2B5EF4-FFF2-40B4-BE49-F238E27FC236}">
                  <a16:creationId xmlns:a16="http://schemas.microsoft.com/office/drawing/2014/main" id="{4795B06F-08C1-4139-88C0-32D851354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0 2">
              <a:extLst>
                <a:ext uri="{FF2B5EF4-FFF2-40B4-BE49-F238E27FC236}">
                  <a16:creationId xmlns:a16="http://schemas.microsoft.com/office/drawing/2014/main" id="{D333EE19-82A8-4C91-8D2F-5F4F2A461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1 2">
              <a:extLst>
                <a:ext uri="{FF2B5EF4-FFF2-40B4-BE49-F238E27FC236}">
                  <a16:creationId xmlns:a16="http://schemas.microsoft.com/office/drawing/2014/main" id="{4D029F42-D28E-41D7-AB95-7AD627B44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 2">
              <a:extLst>
                <a:ext uri="{FF2B5EF4-FFF2-40B4-BE49-F238E27FC236}">
                  <a16:creationId xmlns:a16="http://schemas.microsoft.com/office/drawing/2014/main" id="{C3AC58F9-C264-44FC-9526-7C379D7F1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 2">
              <a:extLst>
                <a:ext uri="{FF2B5EF4-FFF2-40B4-BE49-F238E27FC236}">
                  <a16:creationId xmlns:a16="http://schemas.microsoft.com/office/drawing/2014/main" id="{B1B58D4F-76B1-4277-AC82-0B3A46E5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1">
            <a:extLst>
              <a:ext uri="{FF2B5EF4-FFF2-40B4-BE49-F238E27FC236}">
                <a16:creationId xmlns:a16="http://schemas.microsoft.com/office/drawing/2014/main" id="{FC93A67B-0A5E-4E2D-BCC6-64D9F317064F}"/>
              </a:ext>
            </a:extLst>
          </p:cNvPr>
          <p:cNvGrpSpPr/>
          <p:nvPr/>
        </p:nvGrpSpPr>
        <p:grpSpPr>
          <a:xfrm rot="16200000">
            <a:off x="6543753" y="3640313"/>
            <a:ext cx="1978864" cy="75940"/>
            <a:chOff x="1906588" y="4221163"/>
            <a:chExt cx="1152525" cy="71437"/>
          </a:xfrm>
        </p:grpSpPr>
        <p:sp>
          <p:nvSpPr>
            <p:cNvPr id="237" name="Line 7 3">
              <a:extLst>
                <a:ext uri="{FF2B5EF4-FFF2-40B4-BE49-F238E27FC236}">
                  <a16:creationId xmlns:a16="http://schemas.microsoft.com/office/drawing/2014/main" id="{99CAAC2D-66ED-4422-A4C6-96E8599B7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8 3">
              <a:extLst>
                <a:ext uri="{FF2B5EF4-FFF2-40B4-BE49-F238E27FC236}">
                  <a16:creationId xmlns:a16="http://schemas.microsoft.com/office/drawing/2014/main" id="{0B08CAE6-0270-4521-B799-CADA090F9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9 3">
              <a:extLst>
                <a:ext uri="{FF2B5EF4-FFF2-40B4-BE49-F238E27FC236}">
                  <a16:creationId xmlns:a16="http://schemas.microsoft.com/office/drawing/2014/main" id="{1408FCB8-1112-48C6-9D72-481F8BCD1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10 3">
              <a:extLst>
                <a:ext uri="{FF2B5EF4-FFF2-40B4-BE49-F238E27FC236}">
                  <a16:creationId xmlns:a16="http://schemas.microsoft.com/office/drawing/2014/main" id="{E62256CD-6F3E-4E72-9857-1C2CAB086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11 3">
              <a:extLst>
                <a:ext uri="{FF2B5EF4-FFF2-40B4-BE49-F238E27FC236}">
                  <a16:creationId xmlns:a16="http://schemas.microsoft.com/office/drawing/2014/main" id="{79B2FD66-5659-4F6A-AFC8-B69A8FD05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12 3">
              <a:extLst>
                <a:ext uri="{FF2B5EF4-FFF2-40B4-BE49-F238E27FC236}">
                  <a16:creationId xmlns:a16="http://schemas.microsoft.com/office/drawing/2014/main" id="{D986F2F3-1393-40AC-BC57-4121C6151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3 3">
              <a:extLst>
                <a:ext uri="{FF2B5EF4-FFF2-40B4-BE49-F238E27FC236}">
                  <a16:creationId xmlns:a16="http://schemas.microsoft.com/office/drawing/2014/main" id="{448C2199-7E3B-4062-A7A9-EF4FF99CB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4 3">
              <a:extLst>
                <a:ext uri="{FF2B5EF4-FFF2-40B4-BE49-F238E27FC236}">
                  <a16:creationId xmlns:a16="http://schemas.microsoft.com/office/drawing/2014/main" id="{CFA0409C-8A92-47B0-B577-A1BC69628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15 3">
              <a:extLst>
                <a:ext uri="{FF2B5EF4-FFF2-40B4-BE49-F238E27FC236}">
                  <a16:creationId xmlns:a16="http://schemas.microsoft.com/office/drawing/2014/main" id="{EDAAE6FE-7B7B-49CC-8FAB-791EC8DC2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16 3">
              <a:extLst>
                <a:ext uri="{FF2B5EF4-FFF2-40B4-BE49-F238E27FC236}">
                  <a16:creationId xmlns:a16="http://schemas.microsoft.com/office/drawing/2014/main" id="{8272262C-18BB-4E2D-BA77-D907D0154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17 3">
              <a:extLst>
                <a:ext uri="{FF2B5EF4-FFF2-40B4-BE49-F238E27FC236}">
                  <a16:creationId xmlns:a16="http://schemas.microsoft.com/office/drawing/2014/main" id="{1BD8DF6D-9944-4B8C-B743-BD23FCE1F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18 3">
              <a:extLst>
                <a:ext uri="{FF2B5EF4-FFF2-40B4-BE49-F238E27FC236}">
                  <a16:creationId xmlns:a16="http://schemas.microsoft.com/office/drawing/2014/main" id="{F92FF9A5-1176-4BAD-8D98-B7B09442E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19 3">
              <a:extLst>
                <a:ext uri="{FF2B5EF4-FFF2-40B4-BE49-F238E27FC236}">
                  <a16:creationId xmlns:a16="http://schemas.microsoft.com/office/drawing/2014/main" id="{DBD84539-A907-493E-8956-C6F139446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0 3">
              <a:extLst>
                <a:ext uri="{FF2B5EF4-FFF2-40B4-BE49-F238E27FC236}">
                  <a16:creationId xmlns:a16="http://schemas.microsoft.com/office/drawing/2014/main" id="{5FB9447C-E39A-4ABD-A0C8-40DB13CEB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1 3">
              <a:extLst>
                <a:ext uri="{FF2B5EF4-FFF2-40B4-BE49-F238E27FC236}">
                  <a16:creationId xmlns:a16="http://schemas.microsoft.com/office/drawing/2014/main" id="{0D95E623-6010-44D6-8E3D-CDAB4B290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2 3">
              <a:extLst>
                <a:ext uri="{FF2B5EF4-FFF2-40B4-BE49-F238E27FC236}">
                  <a16:creationId xmlns:a16="http://schemas.microsoft.com/office/drawing/2014/main" id="{42F1B2CB-F731-4434-86A9-AAA6EAE6B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3 3">
              <a:extLst>
                <a:ext uri="{FF2B5EF4-FFF2-40B4-BE49-F238E27FC236}">
                  <a16:creationId xmlns:a16="http://schemas.microsoft.com/office/drawing/2014/main" id="{7A286E22-CB9E-48DF-B44E-F75DD788A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1">
            <a:extLst>
              <a:ext uri="{FF2B5EF4-FFF2-40B4-BE49-F238E27FC236}">
                <a16:creationId xmlns:a16="http://schemas.microsoft.com/office/drawing/2014/main" id="{ECF53955-C791-47D4-9057-F46348F51197}"/>
              </a:ext>
            </a:extLst>
          </p:cNvPr>
          <p:cNvGrpSpPr/>
          <p:nvPr/>
        </p:nvGrpSpPr>
        <p:grpSpPr>
          <a:xfrm rot="16200000">
            <a:off x="7004034" y="1118892"/>
            <a:ext cx="1978864" cy="75940"/>
            <a:chOff x="1906588" y="4221163"/>
            <a:chExt cx="1152525" cy="71437"/>
          </a:xfrm>
        </p:grpSpPr>
        <p:sp>
          <p:nvSpPr>
            <p:cNvPr id="255" name="Line 7 4">
              <a:extLst>
                <a:ext uri="{FF2B5EF4-FFF2-40B4-BE49-F238E27FC236}">
                  <a16:creationId xmlns:a16="http://schemas.microsoft.com/office/drawing/2014/main" id="{3319CD17-AB78-4157-9842-6FFEA84EE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8 4">
              <a:extLst>
                <a:ext uri="{FF2B5EF4-FFF2-40B4-BE49-F238E27FC236}">
                  <a16:creationId xmlns:a16="http://schemas.microsoft.com/office/drawing/2014/main" id="{7E18C91B-E29B-4F6C-BA3B-1A742900F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9 4">
              <a:extLst>
                <a:ext uri="{FF2B5EF4-FFF2-40B4-BE49-F238E27FC236}">
                  <a16:creationId xmlns:a16="http://schemas.microsoft.com/office/drawing/2014/main" id="{DC8B2A5E-C220-460F-8894-B95CA2FB3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10 4">
              <a:extLst>
                <a:ext uri="{FF2B5EF4-FFF2-40B4-BE49-F238E27FC236}">
                  <a16:creationId xmlns:a16="http://schemas.microsoft.com/office/drawing/2014/main" id="{9F528E28-FF56-4F3B-B4D2-1EA76C772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11 4">
              <a:extLst>
                <a:ext uri="{FF2B5EF4-FFF2-40B4-BE49-F238E27FC236}">
                  <a16:creationId xmlns:a16="http://schemas.microsoft.com/office/drawing/2014/main" id="{24DE4BD2-742E-4F11-AF10-330CB6DF0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12 4">
              <a:extLst>
                <a:ext uri="{FF2B5EF4-FFF2-40B4-BE49-F238E27FC236}">
                  <a16:creationId xmlns:a16="http://schemas.microsoft.com/office/drawing/2014/main" id="{72F19776-2D7B-4453-825E-E67D7064B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13 4">
              <a:extLst>
                <a:ext uri="{FF2B5EF4-FFF2-40B4-BE49-F238E27FC236}">
                  <a16:creationId xmlns:a16="http://schemas.microsoft.com/office/drawing/2014/main" id="{1A529644-CB87-46F6-97AF-8115BFDF3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14 4">
              <a:extLst>
                <a:ext uri="{FF2B5EF4-FFF2-40B4-BE49-F238E27FC236}">
                  <a16:creationId xmlns:a16="http://schemas.microsoft.com/office/drawing/2014/main" id="{57B358EE-BF44-4C71-8CAA-FC7C37B91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15 4">
              <a:extLst>
                <a:ext uri="{FF2B5EF4-FFF2-40B4-BE49-F238E27FC236}">
                  <a16:creationId xmlns:a16="http://schemas.microsoft.com/office/drawing/2014/main" id="{050BA049-1F47-440F-BB8E-64054EC13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16 4">
              <a:extLst>
                <a:ext uri="{FF2B5EF4-FFF2-40B4-BE49-F238E27FC236}">
                  <a16:creationId xmlns:a16="http://schemas.microsoft.com/office/drawing/2014/main" id="{6B8BE54F-4451-40CE-9397-D6BC5A072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17 4">
              <a:extLst>
                <a:ext uri="{FF2B5EF4-FFF2-40B4-BE49-F238E27FC236}">
                  <a16:creationId xmlns:a16="http://schemas.microsoft.com/office/drawing/2014/main" id="{8CCB6D2B-CCB5-46CF-B657-7FD167608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18 4">
              <a:extLst>
                <a:ext uri="{FF2B5EF4-FFF2-40B4-BE49-F238E27FC236}">
                  <a16:creationId xmlns:a16="http://schemas.microsoft.com/office/drawing/2014/main" id="{23B2A6F1-5850-42ED-BBAD-03173D259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19 4">
              <a:extLst>
                <a:ext uri="{FF2B5EF4-FFF2-40B4-BE49-F238E27FC236}">
                  <a16:creationId xmlns:a16="http://schemas.microsoft.com/office/drawing/2014/main" id="{08BE305A-27AB-4C19-9BD2-4B0BA475E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0 4">
              <a:extLst>
                <a:ext uri="{FF2B5EF4-FFF2-40B4-BE49-F238E27FC236}">
                  <a16:creationId xmlns:a16="http://schemas.microsoft.com/office/drawing/2014/main" id="{C49F9499-A7E9-43CB-8B30-304D8BFBB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1 4">
              <a:extLst>
                <a:ext uri="{FF2B5EF4-FFF2-40B4-BE49-F238E27FC236}">
                  <a16:creationId xmlns:a16="http://schemas.microsoft.com/office/drawing/2014/main" id="{4B706106-AAFD-48D8-A94E-56A0E0DDB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2 4">
              <a:extLst>
                <a:ext uri="{FF2B5EF4-FFF2-40B4-BE49-F238E27FC236}">
                  <a16:creationId xmlns:a16="http://schemas.microsoft.com/office/drawing/2014/main" id="{B669BEB1-CF3B-4C9A-B8ED-D3D63D30D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3 4">
              <a:extLst>
                <a:ext uri="{FF2B5EF4-FFF2-40B4-BE49-F238E27FC236}">
                  <a16:creationId xmlns:a16="http://schemas.microsoft.com/office/drawing/2014/main" id="{A931C6CF-AAFA-41E1-921B-95E295F0D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3" name="Conector de Seta Reta 272">
            <a:extLst>
              <a:ext uri="{FF2B5EF4-FFF2-40B4-BE49-F238E27FC236}">
                <a16:creationId xmlns:a16="http://schemas.microsoft.com/office/drawing/2014/main" id="{6E3F9139-207C-4251-BB9F-489378041211}"/>
              </a:ext>
            </a:extLst>
          </p:cNvPr>
          <p:cNvCxnSpPr>
            <a:cxnSpLocks/>
          </p:cNvCxnSpPr>
          <p:nvPr/>
        </p:nvCxnSpPr>
        <p:spPr>
          <a:xfrm>
            <a:off x="983093" y="1166375"/>
            <a:ext cx="6945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de Seta Reta 274">
            <a:extLst>
              <a:ext uri="{FF2B5EF4-FFF2-40B4-BE49-F238E27FC236}">
                <a16:creationId xmlns:a16="http://schemas.microsoft.com/office/drawing/2014/main" id="{2FF43581-C047-404F-A690-FA5500806E97}"/>
              </a:ext>
            </a:extLst>
          </p:cNvPr>
          <p:cNvCxnSpPr>
            <a:cxnSpLocks/>
          </p:cNvCxnSpPr>
          <p:nvPr/>
        </p:nvCxnSpPr>
        <p:spPr>
          <a:xfrm flipH="1">
            <a:off x="2683768" y="1168734"/>
            <a:ext cx="6226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de Seta Reta 276">
            <a:extLst>
              <a:ext uri="{FF2B5EF4-FFF2-40B4-BE49-F238E27FC236}">
                <a16:creationId xmlns:a16="http://schemas.microsoft.com/office/drawing/2014/main" id="{91002D4B-10A3-4C41-A6AD-51E1B68EE6CB}"/>
              </a:ext>
            </a:extLst>
          </p:cNvPr>
          <p:cNvCxnSpPr>
            <a:cxnSpLocks/>
          </p:cNvCxnSpPr>
          <p:nvPr/>
        </p:nvCxnSpPr>
        <p:spPr>
          <a:xfrm flipH="1">
            <a:off x="927854" y="4830325"/>
            <a:ext cx="6828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de Seta Reta 278">
            <a:extLst>
              <a:ext uri="{FF2B5EF4-FFF2-40B4-BE49-F238E27FC236}">
                <a16:creationId xmlns:a16="http://schemas.microsoft.com/office/drawing/2014/main" id="{C51D441E-7D2B-421F-BAC2-FFC9472E3103}"/>
              </a:ext>
            </a:extLst>
          </p:cNvPr>
          <p:cNvCxnSpPr>
            <a:cxnSpLocks/>
          </p:cNvCxnSpPr>
          <p:nvPr/>
        </p:nvCxnSpPr>
        <p:spPr>
          <a:xfrm>
            <a:off x="2401387" y="4830325"/>
            <a:ext cx="77598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Imagem 286">
            <a:extLst>
              <a:ext uri="{FF2B5EF4-FFF2-40B4-BE49-F238E27FC236}">
                <a16:creationId xmlns:a16="http://schemas.microsoft.com/office/drawing/2014/main" id="{542C778D-C2A7-48B0-B0A0-605E24A895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51" y="4928959"/>
            <a:ext cx="483098" cy="371770"/>
          </a:xfrm>
          <a:prstGeom prst="rect">
            <a:avLst/>
          </a:prstGeom>
        </p:spPr>
      </p:pic>
      <p:pic>
        <p:nvPicPr>
          <p:cNvPr id="290" name="Imagem 289">
            <a:extLst>
              <a:ext uri="{FF2B5EF4-FFF2-40B4-BE49-F238E27FC236}">
                <a16:creationId xmlns:a16="http://schemas.microsoft.com/office/drawing/2014/main" id="{F9AC4E43-A47F-4056-ABC3-58A58A6597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24" y="4892059"/>
            <a:ext cx="473038" cy="373260"/>
          </a:xfrm>
          <a:prstGeom prst="rect">
            <a:avLst/>
          </a:prstGeom>
        </p:spPr>
      </p:pic>
      <p:pic>
        <p:nvPicPr>
          <p:cNvPr id="292" name="Imagem 291">
            <a:extLst>
              <a:ext uri="{FF2B5EF4-FFF2-40B4-BE49-F238E27FC236}">
                <a16:creationId xmlns:a16="http://schemas.microsoft.com/office/drawing/2014/main" id="{A1BD898B-7B02-46E8-83C0-A59017966C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73" y="95693"/>
            <a:ext cx="301714" cy="317714"/>
          </a:xfrm>
          <a:prstGeom prst="rect">
            <a:avLst/>
          </a:prstGeom>
        </p:spPr>
      </p:pic>
      <p:pic>
        <p:nvPicPr>
          <p:cNvPr id="295" name="Imagem 294">
            <a:extLst>
              <a:ext uri="{FF2B5EF4-FFF2-40B4-BE49-F238E27FC236}">
                <a16:creationId xmlns:a16="http://schemas.microsoft.com/office/drawing/2014/main" id="{A7ADD77D-B88C-43E2-99CE-4A619E6A78C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391" y="95696"/>
            <a:ext cx="327842" cy="371129"/>
          </a:xfrm>
          <a:prstGeom prst="rect">
            <a:avLst/>
          </a:prstGeom>
        </p:spPr>
      </p:pic>
      <p:pic>
        <p:nvPicPr>
          <p:cNvPr id="299" name="Imagem 298">
            <a:extLst>
              <a:ext uri="{FF2B5EF4-FFF2-40B4-BE49-F238E27FC236}">
                <a16:creationId xmlns:a16="http://schemas.microsoft.com/office/drawing/2014/main" id="{1067DE6C-A1FA-483F-914E-0A4631A7663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13" y="1793825"/>
            <a:ext cx="374017" cy="357383"/>
          </a:xfrm>
          <a:prstGeom prst="rect">
            <a:avLst/>
          </a:prstGeom>
        </p:spPr>
      </p:pic>
      <p:pic>
        <p:nvPicPr>
          <p:cNvPr id="302" name="Imagem 301">
            <a:extLst>
              <a:ext uri="{FF2B5EF4-FFF2-40B4-BE49-F238E27FC236}">
                <a16:creationId xmlns:a16="http://schemas.microsoft.com/office/drawing/2014/main" id="{C3D3F374-4538-485C-A69D-B9B8E5B46E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54" y="1765663"/>
            <a:ext cx="375516" cy="413558"/>
          </a:xfrm>
          <a:prstGeom prst="rect">
            <a:avLst/>
          </a:prstGeom>
        </p:spPr>
      </p:pic>
      <p:cxnSp>
        <p:nvCxnSpPr>
          <p:cNvPr id="304" name="Conector de Seta Reta 303">
            <a:extLst>
              <a:ext uri="{FF2B5EF4-FFF2-40B4-BE49-F238E27FC236}">
                <a16:creationId xmlns:a16="http://schemas.microsoft.com/office/drawing/2014/main" id="{70B4891E-7E7F-41C0-AA29-97C122F5AE1A}"/>
              </a:ext>
            </a:extLst>
          </p:cNvPr>
          <p:cNvCxnSpPr>
            <a:cxnSpLocks/>
          </p:cNvCxnSpPr>
          <p:nvPr/>
        </p:nvCxnSpPr>
        <p:spPr>
          <a:xfrm flipH="1">
            <a:off x="5659019" y="4791774"/>
            <a:ext cx="6828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de Seta Reta 304">
            <a:extLst>
              <a:ext uri="{FF2B5EF4-FFF2-40B4-BE49-F238E27FC236}">
                <a16:creationId xmlns:a16="http://schemas.microsoft.com/office/drawing/2014/main" id="{A39E0C14-67E1-4A41-A707-9ED5724904CD}"/>
              </a:ext>
            </a:extLst>
          </p:cNvPr>
          <p:cNvCxnSpPr>
            <a:cxnSpLocks/>
          </p:cNvCxnSpPr>
          <p:nvPr/>
        </p:nvCxnSpPr>
        <p:spPr>
          <a:xfrm>
            <a:off x="7132552" y="4791774"/>
            <a:ext cx="77598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Imagem 305">
            <a:extLst>
              <a:ext uri="{FF2B5EF4-FFF2-40B4-BE49-F238E27FC236}">
                <a16:creationId xmlns:a16="http://schemas.microsoft.com/office/drawing/2014/main" id="{E5DEA4C1-3A8A-45BB-A446-24AF99318E5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6" y="4890408"/>
            <a:ext cx="483098" cy="371770"/>
          </a:xfrm>
          <a:prstGeom prst="rect">
            <a:avLst/>
          </a:prstGeom>
        </p:spPr>
      </p:pic>
      <p:pic>
        <p:nvPicPr>
          <p:cNvPr id="307" name="Imagem 306">
            <a:extLst>
              <a:ext uri="{FF2B5EF4-FFF2-40B4-BE49-F238E27FC236}">
                <a16:creationId xmlns:a16="http://schemas.microsoft.com/office/drawing/2014/main" id="{C2722A01-C104-4141-A0A9-4A4D7846D46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89" y="4853508"/>
            <a:ext cx="473038" cy="373260"/>
          </a:xfrm>
          <a:prstGeom prst="rect">
            <a:avLst/>
          </a:prstGeom>
        </p:spPr>
      </p:pic>
      <p:cxnSp>
        <p:nvCxnSpPr>
          <p:cNvPr id="308" name="Conector de Seta Reta 307">
            <a:extLst>
              <a:ext uri="{FF2B5EF4-FFF2-40B4-BE49-F238E27FC236}">
                <a16:creationId xmlns:a16="http://schemas.microsoft.com/office/drawing/2014/main" id="{B31BE734-BD7C-49CC-B808-3934A1B2019E}"/>
              </a:ext>
            </a:extLst>
          </p:cNvPr>
          <p:cNvCxnSpPr>
            <a:cxnSpLocks/>
          </p:cNvCxnSpPr>
          <p:nvPr/>
        </p:nvCxnSpPr>
        <p:spPr>
          <a:xfrm>
            <a:off x="5667101" y="1169123"/>
            <a:ext cx="6945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de Seta Reta 308">
            <a:extLst>
              <a:ext uri="{FF2B5EF4-FFF2-40B4-BE49-F238E27FC236}">
                <a16:creationId xmlns:a16="http://schemas.microsoft.com/office/drawing/2014/main" id="{39BBAC04-CBE0-4BB0-A11B-58222765C911}"/>
              </a:ext>
            </a:extLst>
          </p:cNvPr>
          <p:cNvCxnSpPr>
            <a:cxnSpLocks/>
          </p:cNvCxnSpPr>
          <p:nvPr/>
        </p:nvCxnSpPr>
        <p:spPr>
          <a:xfrm flipH="1">
            <a:off x="7309612" y="1166375"/>
            <a:ext cx="6226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18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7,4803"/>
  <p:tag name="LATEXADDIN" val="\documentclass{article}&#10;\usepackage{amsmath,bm}&#10;\pagestyle{empty}&#10;\begin{document}&#10;&#10;$\bm{F}_{ji}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3,7308"/>
  <p:tag name="LATEXADDIN" val="\documentclass{article}&#10;\usepackage{amsmath,bm}&#10;\pagestyle{empty}&#10;\begin{document}&#10;&#10;$\bm{F}_{ij}$&#10;&#10;&#10;\end{document}"/>
  <p:tag name="IGUANATEXSIZE" val="30"/>
  <p:tag name="IGUANATEXCURSOR" val="9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98,98764"/>
  <p:tag name="LATEXADDIN" val="\documentclass{article}&#10;\usepackage{amsmath}&#10;\pagestyle{empty}&#10;\begin{document}&#10;&#10;$Y_i$&#10;&#10;&#10;\end{document}"/>
  <p:tag name="IGUANATEXSIZE" val="30"/>
  <p:tag name="IGUANATEXCURSOR" val="8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6,4867"/>
  <p:tag name="LATEXADDIN" val="\documentclass{article}&#10;\usepackage{amsmath}&#10;\pagestyle{empty}&#10;\begin{document}&#10;&#10;$Y_j$&#10;&#10;&#10;\end{document}"/>
  <p:tag name="IGUANATEXSIZE" val="30"/>
  <p:tag name="IGUANATEXCURSOR" val="8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9854"/>
  <p:tag name="ORIGINALWIDTH" val="121,4848"/>
  <p:tag name="LATEXADDIN" val="\documentclass{article}&#10;\usepackage{amsmath}&#10;\pagestyle{empty}&#10;\begin{document}&#10;&#10;$\gamma_i^{\text{n}}$&#10;&#10;&#10;\end{document}"/>
  <p:tag name="IGUANATEXSIZE" val="30"/>
  <p:tag name="IGUANATEXCURSOR" val="10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121,4848"/>
  <p:tag name="LATEXADDIN" val="\documentclass{article}&#10;\usepackage{amsmath}&#10;\pagestyle{empty}&#10;\begin{document}&#10;&#10;$\gamma_j^{\text{n}}$&#10;&#10;&#10;\end{document}"/>
  <p:tag name="IGUANATEXSIZE" val="30"/>
  <p:tag name="IGUANATEXCURSOR" val="90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7,4803"/>
  <p:tag name="LATEXADDIN" val="\documentclass{article}&#10;\usepackage{amsmath,bm}&#10;\pagestyle{empty}&#10;\begin{document}&#10;&#10;$\bm{F}_{ji}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53,7308"/>
  <p:tag name="LATEXADDIN" val="\documentclass{article}&#10;\usepackage{amsmath,bm}&#10;\pagestyle{empty}&#10;\begin{document}&#10;&#10;$\bm{F}_{ij}$&#10;&#10;&#10;\end{document}"/>
  <p:tag name="IGUANATEXSIZE" val="30"/>
  <p:tag name="IGUANATEXCURSOR" val="9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4</cp:revision>
  <dcterms:created xsi:type="dcterms:W3CDTF">2017-12-08T17:34:53Z</dcterms:created>
  <dcterms:modified xsi:type="dcterms:W3CDTF">2017-12-08T18:32:42Z</dcterms:modified>
</cp:coreProperties>
</file>