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1112500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886719"/>
            <a:ext cx="8334375" cy="1886315"/>
          </a:xfrm>
        </p:spPr>
        <p:txBody>
          <a:bodyPr anchor="b"/>
          <a:lstStyle>
            <a:lvl1pPr algn="ctr">
              <a:defRPr sz="47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2845777"/>
            <a:ext cx="8334375" cy="1308129"/>
          </a:xfrm>
        </p:spPr>
        <p:txBody>
          <a:bodyPr/>
          <a:lstStyle>
            <a:lvl1pPr marL="0" indent="0" algn="ctr">
              <a:buNone/>
              <a:defRPr sz="1896"/>
            </a:lvl1pPr>
            <a:lvl2pPr marL="361188" indent="0" algn="ctr">
              <a:buNone/>
              <a:defRPr sz="1580"/>
            </a:lvl2pPr>
            <a:lvl3pPr marL="722376" indent="0" algn="ctr">
              <a:buNone/>
              <a:defRPr sz="1422"/>
            </a:lvl3pPr>
            <a:lvl4pPr marL="1083564" indent="0" algn="ctr">
              <a:buNone/>
              <a:defRPr sz="1264"/>
            </a:lvl4pPr>
            <a:lvl5pPr marL="1444752" indent="0" algn="ctr">
              <a:buNone/>
              <a:defRPr sz="1264"/>
            </a:lvl5pPr>
            <a:lvl6pPr marL="1805940" indent="0" algn="ctr">
              <a:buNone/>
              <a:defRPr sz="1264"/>
            </a:lvl6pPr>
            <a:lvl7pPr marL="2167128" indent="0" algn="ctr">
              <a:buNone/>
              <a:defRPr sz="1264"/>
            </a:lvl7pPr>
            <a:lvl8pPr marL="2528316" indent="0" algn="ctr">
              <a:buNone/>
              <a:defRPr sz="1264"/>
            </a:lvl8pPr>
            <a:lvl9pPr marL="2889504" indent="0" algn="ctr">
              <a:buNone/>
              <a:defRPr sz="12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2E28-493F-4DCA-90DA-E5079DE2F5EE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754B-6259-44E2-A4F2-CFF380483B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96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2E28-493F-4DCA-90DA-E5079DE2F5EE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754B-6259-44E2-A4F2-CFF380483B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85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288465"/>
            <a:ext cx="2396133" cy="459162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288465"/>
            <a:ext cx="7049492" cy="459162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2E28-493F-4DCA-90DA-E5079DE2F5EE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754B-6259-44E2-A4F2-CFF380483B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35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2E28-493F-4DCA-90DA-E5079DE2F5EE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754B-6259-44E2-A4F2-CFF380483B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46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1350772"/>
            <a:ext cx="9584531" cy="2253795"/>
          </a:xfrm>
        </p:spPr>
        <p:txBody>
          <a:bodyPr anchor="b"/>
          <a:lstStyle>
            <a:lvl1pPr>
              <a:defRPr sz="47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3625889"/>
            <a:ext cx="9584531" cy="1185217"/>
          </a:xfrm>
        </p:spPr>
        <p:txBody>
          <a:bodyPr/>
          <a:lstStyle>
            <a:lvl1pPr marL="0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1pPr>
            <a:lvl2pPr marL="361188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2pPr>
            <a:lvl3pPr marL="722376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3pPr>
            <a:lvl4pPr marL="108356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4pPr>
            <a:lvl5pPr marL="1444752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5pPr>
            <a:lvl6pPr marL="1805940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6pPr>
            <a:lvl7pPr marL="2167128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7pPr>
            <a:lvl8pPr marL="2528316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8pPr>
            <a:lvl9pPr marL="288950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2E28-493F-4DCA-90DA-E5079DE2F5EE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754B-6259-44E2-A4F2-CFF380483B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60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1442328"/>
            <a:ext cx="4722813" cy="343775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1442328"/>
            <a:ext cx="4722813" cy="343775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2E28-493F-4DCA-90DA-E5079DE2F5EE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754B-6259-44E2-A4F2-CFF380483B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90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88466"/>
            <a:ext cx="9584531" cy="10472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1328197"/>
            <a:ext cx="4701108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1979126"/>
            <a:ext cx="4701108" cy="29109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1328197"/>
            <a:ext cx="4724260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1979126"/>
            <a:ext cx="4724260" cy="29109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2E28-493F-4DCA-90DA-E5079DE2F5EE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754B-6259-44E2-A4F2-CFF380483B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89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2E28-493F-4DCA-90DA-E5079DE2F5EE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754B-6259-44E2-A4F2-CFF380483B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0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2E28-493F-4DCA-90DA-E5079DE2F5EE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754B-6259-44E2-A4F2-CFF380483B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26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361209"/>
            <a:ext cx="3584070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780112"/>
            <a:ext cx="5625703" cy="3850390"/>
          </a:xfrm>
        </p:spPr>
        <p:txBody>
          <a:bodyPr/>
          <a:lstStyle>
            <a:lvl1pPr>
              <a:defRPr sz="2528"/>
            </a:lvl1pPr>
            <a:lvl2pPr>
              <a:defRPr sz="2212"/>
            </a:lvl2pPr>
            <a:lvl3pPr>
              <a:defRPr sz="1896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625442"/>
            <a:ext cx="3584070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2E28-493F-4DCA-90DA-E5079DE2F5EE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754B-6259-44E2-A4F2-CFF380483B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4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361209"/>
            <a:ext cx="3584070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780112"/>
            <a:ext cx="5625703" cy="3850390"/>
          </a:xfrm>
        </p:spPr>
        <p:txBody>
          <a:bodyPr anchor="t"/>
          <a:lstStyle>
            <a:lvl1pPr marL="0" indent="0">
              <a:buNone/>
              <a:defRPr sz="2528"/>
            </a:lvl1pPr>
            <a:lvl2pPr marL="361188" indent="0">
              <a:buNone/>
              <a:defRPr sz="2212"/>
            </a:lvl2pPr>
            <a:lvl3pPr marL="722376" indent="0">
              <a:buNone/>
              <a:defRPr sz="1896"/>
            </a:lvl3pPr>
            <a:lvl4pPr marL="1083564" indent="0">
              <a:buNone/>
              <a:defRPr sz="1580"/>
            </a:lvl4pPr>
            <a:lvl5pPr marL="1444752" indent="0">
              <a:buNone/>
              <a:defRPr sz="1580"/>
            </a:lvl5pPr>
            <a:lvl6pPr marL="1805940" indent="0">
              <a:buNone/>
              <a:defRPr sz="1580"/>
            </a:lvl6pPr>
            <a:lvl7pPr marL="2167128" indent="0">
              <a:buNone/>
              <a:defRPr sz="1580"/>
            </a:lvl7pPr>
            <a:lvl8pPr marL="2528316" indent="0">
              <a:buNone/>
              <a:defRPr sz="1580"/>
            </a:lvl8pPr>
            <a:lvl9pPr marL="2889504" indent="0">
              <a:buNone/>
              <a:defRPr sz="158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625442"/>
            <a:ext cx="3584070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2E28-493F-4DCA-90DA-E5079DE2F5EE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754B-6259-44E2-A4F2-CFF380483B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78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288466"/>
            <a:ext cx="9584531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1442328"/>
            <a:ext cx="9584531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5021811"/>
            <a:ext cx="2500313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A2E28-493F-4DCA-90DA-E5079DE2F5EE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5021811"/>
            <a:ext cx="375046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5021811"/>
            <a:ext cx="2500313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754B-6259-44E2-A4F2-CFF380483B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88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2376" rtl="0" eaLnBrk="1" latinLnBrk="0" hangingPunct="1">
        <a:lnSpc>
          <a:spcPct val="90000"/>
        </a:lnSpc>
        <a:spcBef>
          <a:spcPct val="0"/>
        </a:spcBef>
        <a:buNone/>
        <a:defRPr sz="3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594" indent="-180594" algn="l" defTabSz="722376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1pPr>
      <a:lvl2pPr marL="54178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2pPr>
      <a:lvl3pPr marL="90297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6415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625346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986534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34772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70891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307009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1pPr>
      <a:lvl2pPr marL="36118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2pPr>
      <a:lvl3pPr marL="72237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08356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444752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80594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16712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52831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288950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image" Target="../media/image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1.png"/><Relationship Id="rId29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5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4.png"/><Relationship Id="rId28" Type="http://schemas.openxmlformats.org/officeDocument/2006/relationships/image" Target="../media/image9.png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1.xml"/><Relationship Id="rId31" Type="http://schemas.openxmlformats.org/officeDocument/2006/relationships/image" Target="../media/image1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3.png"/><Relationship Id="rId27" Type="http://schemas.openxmlformats.org/officeDocument/2006/relationships/image" Target="../media/image8.png"/><Relationship Id="rId30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DDFF88D0-DD10-4F8F-8E96-A28E61CEE8FB}"/>
              </a:ext>
            </a:extLst>
          </p:cNvPr>
          <p:cNvCxnSpPr>
            <a:cxnSpLocks/>
          </p:cNvCxnSpPr>
          <p:nvPr/>
        </p:nvCxnSpPr>
        <p:spPr>
          <a:xfrm flipH="1">
            <a:off x="4585308" y="3911460"/>
            <a:ext cx="709933" cy="1369629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0039FDD3-FA79-4DB3-B000-1961F70EB429}"/>
              </a:ext>
            </a:extLst>
          </p:cNvPr>
          <p:cNvSpPr/>
          <p:nvPr/>
        </p:nvSpPr>
        <p:spPr>
          <a:xfrm>
            <a:off x="712847" y="296330"/>
            <a:ext cx="1135408" cy="113540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344" tIns="41672" rIns="83344" bIns="41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64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4FA5A2F-BC57-4471-B6F2-BE8FA689CB15}"/>
              </a:ext>
            </a:extLst>
          </p:cNvPr>
          <p:cNvSpPr/>
          <p:nvPr/>
        </p:nvSpPr>
        <p:spPr>
          <a:xfrm>
            <a:off x="9199346" y="296330"/>
            <a:ext cx="1135408" cy="1135408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344" tIns="41672" rIns="83344" bIns="41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64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721FD79-2A33-4AF7-A683-4A979695771D}"/>
              </a:ext>
            </a:extLst>
          </p:cNvPr>
          <p:cNvCxnSpPr>
            <a:cxnSpLocks/>
          </p:cNvCxnSpPr>
          <p:nvPr/>
        </p:nvCxnSpPr>
        <p:spPr>
          <a:xfrm>
            <a:off x="1280548" y="864030"/>
            <a:ext cx="1119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o 9">
            <a:extLst>
              <a:ext uri="{FF2B5EF4-FFF2-40B4-BE49-F238E27FC236}">
                <a16:creationId xmlns:a16="http://schemas.microsoft.com/office/drawing/2014/main" id="{A49D7F69-D138-49B8-8E94-269836AA4D3E}"/>
              </a:ext>
            </a:extLst>
          </p:cNvPr>
          <p:cNvSpPr/>
          <p:nvPr/>
        </p:nvSpPr>
        <p:spPr>
          <a:xfrm>
            <a:off x="863832" y="155570"/>
            <a:ext cx="1125183" cy="1125183"/>
          </a:xfrm>
          <a:prstGeom prst="arc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3344" tIns="41672" rIns="83344" bIns="41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64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B2F73F5-42C3-441C-8E74-4C13F0E593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26" y="475053"/>
            <a:ext cx="318750" cy="29166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071060B-B154-405A-A04C-3F8659048C9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25" y="72302"/>
            <a:ext cx="329195" cy="21451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CB65FD8-9960-46B1-BABA-A9FFBC56745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26" y="509563"/>
            <a:ext cx="261634" cy="296335"/>
          </a:xfrm>
          <a:prstGeom prst="rect">
            <a:avLst/>
          </a:prstGeom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4B34A26-6C0E-4F9E-BCD3-F46DA99CD63D}"/>
              </a:ext>
            </a:extLst>
          </p:cNvPr>
          <p:cNvCxnSpPr>
            <a:cxnSpLocks/>
          </p:cNvCxnSpPr>
          <p:nvPr/>
        </p:nvCxnSpPr>
        <p:spPr>
          <a:xfrm flipH="1">
            <a:off x="8465793" y="864030"/>
            <a:ext cx="13012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m 25">
            <a:extLst>
              <a:ext uri="{FF2B5EF4-FFF2-40B4-BE49-F238E27FC236}">
                <a16:creationId xmlns:a16="http://schemas.microsoft.com/office/drawing/2014/main" id="{EADFAF0E-E430-4B38-8F1B-FFD8954703B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862" y="461494"/>
            <a:ext cx="285771" cy="348292"/>
          </a:xfrm>
          <a:prstGeom prst="rect">
            <a:avLst/>
          </a:prstGeom>
        </p:spPr>
      </p:pic>
      <p:sp>
        <p:nvSpPr>
          <p:cNvPr id="27" name="Arco 26">
            <a:extLst>
              <a:ext uri="{FF2B5EF4-FFF2-40B4-BE49-F238E27FC236}">
                <a16:creationId xmlns:a16="http://schemas.microsoft.com/office/drawing/2014/main" id="{E589E042-D3E3-415F-B4B9-8B728C5F46B7}"/>
              </a:ext>
            </a:extLst>
          </p:cNvPr>
          <p:cNvSpPr/>
          <p:nvPr/>
        </p:nvSpPr>
        <p:spPr>
          <a:xfrm>
            <a:off x="9199165" y="283924"/>
            <a:ext cx="1329120" cy="1329120"/>
          </a:xfrm>
          <a:prstGeom prst="arc">
            <a:avLst>
              <a:gd name="adj1" fmla="val 2391572"/>
              <a:gd name="adj2" fmla="val 5900608"/>
            </a:avLst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3344" tIns="41672" rIns="83344" bIns="41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640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790A5359-B993-4807-A42A-5358A0C02E1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784" y="1011554"/>
            <a:ext cx="341774" cy="342806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C67D2110-1B34-4603-A40F-1962250EDD1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31" y="1530069"/>
            <a:ext cx="352363" cy="264584"/>
          </a:xfrm>
          <a:prstGeom prst="rect">
            <a:avLst/>
          </a:prstGeom>
        </p:spPr>
      </p:pic>
      <p:sp>
        <p:nvSpPr>
          <p:cNvPr id="34" name="Elipse 33">
            <a:extLst>
              <a:ext uri="{FF2B5EF4-FFF2-40B4-BE49-F238E27FC236}">
                <a16:creationId xmlns:a16="http://schemas.microsoft.com/office/drawing/2014/main" id="{84124EE5-F7E5-4CEB-94C8-069CA3E37378}"/>
              </a:ext>
            </a:extLst>
          </p:cNvPr>
          <p:cNvSpPr/>
          <p:nvPr/>
        </p:nvSpPr>
        <p:spPr>
          <a:xfrm>
            <a:off x="2711525" y="1644708"/>
            <a:ext cx="1135408" cy="113540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344" tIns="41672" rIns="83344" bIns="41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64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BD8418FA-5883-4719-B866-6ECF87A2F19C}"/>
              </a:ext>
            </a:extLst>
          </p:cNvPr>
          <p:cNvSpPr/>
          <p:nvPr/>
        </p:nvSpPr>
        <p:spPr>
          <a:xfrm>
            <a:off x="4151762" y="3390234"/>
            <a:ext cx="1135408" cy="113540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344" tIns="41672" rIns="83344" bIns="41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64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9FE84C33-F273-4969-A60A-981228A1CA35}"/>
              </a:ext>
            </a:extLst>
          </p:cNvPr>
          <p:cNvSpPr/>
          <p:nvPr/>
        </p:nvSpPr>
        <p:spPr>
          <a:xfrm>
            <a:off x="6496746" y="1617160"/>
            <a:ext cx="1135408" cy="1135408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344" tIns="41672" rIns="83344" bIns="41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64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331A791F-B83E-4617-B7DB-69F187E0FBDA}"/>
              </a:ext>
            </a:extLst>
          </p:cNvPr>
          <p:cNvSpPr/>
          <p:nvPr/>
        </p:nvSpPr>
        <p:spPr>
          <a:xfrm>
            <a:off x="5287170" y="3390234"/>
            <a:ext cx="1135408" cy="1135408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344" tIns="41672" rIns="83344" bIns="41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640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E8B4E57B-2E4C-4F95-8A6E-A0D68B9EE4BF}"/>
              </a:ext>
            </a:extLst>
          </p:cNvPr>
          <p:cNvSpPr/>
          <p:nvPr/>
        </p:nvSpPr>
        <p:spPr>
          <a:xfrm>
            <a:off x="636627" y="795833"/>
            <a:ext cx="198767" cy="198767"/>
          </a:xfrm>
          <a:prstGeom prst="ellipse">
            <a:avLst/>
          </a:prstGeom>
          <a:solidFill>
            <a:srgbClr val="FF0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344" tIns="41672" rIns="83344" bIns="41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640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1FB4D64-4001-41B5-A72D-F7D0D9640E80}"/>
              </a:ext>
            </a:extLst>
          </p:cNvPr>
          <p:cNvSpPr/>
          <p:nvPr/>
        </p:nvSpPr>
        <p:spPr>
          <a:xfrm>
            <a:off x="3315923" y="2658904"/>
            <a:ext cx="198767" cy="198767"/>
          </a:xfrm>
          <a:prstGeom prst="ellipse">
            <a:avLst/>
          </a:prstGeom>
          <a:solidFill>
            <a:srgbClr val="FF0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344" tIns="41672" rIns="83344" bIns="41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640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771D547-8A8B-4101-AF62-8BD01AA3EE24}"/>
              </a:ext>
            </a:extLst>
          </p:cNvPr>
          <p:cNvSpPr/>
          <p:nvPr/>
        </p:nvSpPr>
        <p:spPr>
          <a:xfrm>
            <a:off x="10073906" y="394873"/>
            <a:ext cx="198767" cy="198767"/>
          </a:xfrm>
          <a:prstGeom prst="ellipse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344" tIns="41672" rIns="83344" bIns="41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64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4F5B070F-EB4A-4CC2-A630-2A7759B509B3}"/>
              </a:ext>
            </a:extLst>
          </p:cNvPr>
          <p:cNvSpPr/>
          <p:nvPr/>
        </p:nvSpPr>
        <p:spPr>
          <a:xfrm>
            <a:off x="6638746" y="1647988"/>
            <a:ext cx="198767" cy="198767"/>
          </a:xfrm>
          <a:prstGeom prst="ellipse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344" tIns="41672" rIns="83344" bIns="41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640"/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E851A385-C17F-49E6-B149-32643F8776CA}"/>
              </a:ext>
            </a:extLst>
          </p:cNvPr>
          <p:cNvCxnSpPr>
            <a:cxnSpLocks/>
          </p:cNvCxnSpPr>
          <p:nvPr/>
        </p:nvCxnSpPr>
        <p:spPr>
          <a:xfrm flipH="1" flipV="1">
            <a:off x="8862750" y="179559"/>
            <a:ext cx="1310543" cy="295497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83412B46-81D3-4185-8181-03F4D4BB6C99}"/>
              </a:ext>
            </a:extLst>
          </p:cNvPr>
          <p:cNvCxnSpPr>
            <a:cxnSpLocks/>
          </p:cNvCxnSpPr>
          <p:nvPr/>
        </p:nvCxnSpPr>
        <p:spPr>
          <a:xfrm flipH="1">
            <a:off x="5525064" y="1719051"/>
            <a:ext cx="1303924" cy="2349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31DB452E-75DA-457D-AE5C-16176E7FB0AE}"/>
              </a:ext>
            </a:extLst>
          </p:cNvPr>
          <p:cNvCxnSpPr>
            <a:cxnSpLocks/>
          </p:cNvCxnSpPr>
          <p:nvPr/>
        </p:nvCxnSpPr>
        <p:spPr>
          <a:xfrm flipH="1">
            <a:off x="4854387" y="3951201"/>
            <a:ext cx="439744" cy="822035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8CFE4D4D-5907-486D-B23F-E676562B38B4}"/>
              </a:ext>
            </a:extLst>
          </p:cNvPr>
          <p:cNvCxnSpPr>
            <a:cxnSpLocks/>
          </p:cNvCxnSpPr>
          <p:nvPr/>
        </p:nvCxnSpPr>
        <p:spPr>
          <a:xfrm>
            <a:off x="712844" y="904138"/>
            <a:ext cx="874872" cy="705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C1E761FF-C8BD-4C4C-83D2-08AFF190C6BB}"/>
              </a:ext>
            </a:extLst>
          </p:cNvPr>
          <p:cNvCxnSpPr>
            <a:cxnSpLocks/>
          </p:cNvCxnSpPr>
          <p:nvPr/>
        </p:nvCxnSpPr>
        <p:spPr>
          <a:xfrm flipV="1">
            <a:off x="3407120" y="2542675"/>
            <a:ext cx="1280444" cy="1966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0F07D700-4BEE-4F05-BA79-7D9605148AAA}"/>
              </a:ext>
            </a:extLst>
          </p:cNvPr>
          <p:cNvCxnSpPr>
            <a:cxnSpLocks/>
          </p:cNvCxnSpPr>
          <p:nvPr/>
        </p:nvCxnSpPr>
        <p:spPr>
          <a:xfrm flipV="1">
            <a:off x="5285947" y="3128540"/>
            <a:ext cx="435992" cy="8411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>
            <a:extLst>
              <a:ext uri="{FF2B5EF4-FFF2-40B4-BE49-F238E27FC236}">
                <a16:creationId xmlns:a16="http://schemas.microsoft.com/office/drawing/2014/main" id="{785C1896-3096-444A-9FF0-778500A998EA}"/>
              </a:ext>
            </a:extLst>
          </p:cNvPr>
          <p:cNvSpPr/>
          <p:nvPr/>
        </p:nvSpPr>
        <p:spPr>
          <a:xfrm>
            <a:off x="5187176" y="3885472"/>
            <a:ext cx="198767" cy="198767"/>
          </a:xfrm>
          <a:prstGeom prst="ellipse">
            <a:avLst/>
          </a:prstGeom>
          <a:solidFill>
            <a:srgbClr val="7030A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344" tIns="41672" rIns="83344" bIns="41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640"/>
          </a:p>
        </p:txBody>
      </p:sp>
      <p:pic>
        <p:nvPicPr>
          <p:cNvPr id="87" name="Imagem 86">
            <a:extLst>
              <a:ext uri="{FF2B5EF4-FFF2-40B4-BE49-F238E27FC236}">
                <a16:creationId xmlns:a16="http://schemas.microsoft.com/office/drawing/2014/main" id="{73E4FF62-373B-4BD6-A7F3-BB706D26749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46" y="1592003"/>
            <a:ext cx="277241" cy="215811"/>
          </a:xfrm>
          <a:prstGeom prst="rect">
            <a:avLst/>
          </a:prstGeom>
        </p:spPr>
      </p:pic>
      <p:pic>
        <p:nvPicPr>
          <p:cNvPr id="88" name="Imagem 87">
            <a:extLst>
              <a:ext uri="{FF2B5EF4-FFF2-40B4-BE49-F238E27FC236}">
                <a16:creationId xmlns:a16="http://schemas.microsoft.com/office/drawing/2014/main" id="{696327AF-D03F-4F84-B7D6-612C6C1A4BE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99" y="2289524"/>
            <a:ext cx="277241" cy="215811"/>
          </a:xfrm>
          <a:prstGeom prst="rect">
            <a:avLst/>
          </a:prstGeom>
        </p:spPr>
      </p:pic>
      <p:pic>
        <p:nvPicPr>
          <p:cNvPr id="89" name="Imagem 88">
            <a:extLst>
              <a:ext uri="{FF2B5EF4-FFF2-40B4-BE49-F238E27FC236}">
                <a16:creationId xmlns:a16="http://schemas.microsoft.com/office/drawing/2014/main" id="{FBC77D7C-C90E-43C5-821D-9CE0D3CFFCD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473" y="3020637"/>
            <a:ext cx="277241" cy="215811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98C0D35E-6D31-419F-ADB3-E2AFF5EDEC3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560" y="52953"/>
            <a:ext cx="300068" cy="267574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BCF33159-CB44-4CBD-8443-9B3FCF36DEE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639" y="1559418"/>
            <a:ext cx="300068" cy="267574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CF40A57D-4577-40BA-AF73-7EE8307F3FC7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871" y="4445691"/>
            <a:ext cx="300068" cy="267574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0D3FBC8D-668D-4BAB-BC7A-6E8285EF03F2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388" y="5065029"/>
            <a:ext cx="404609" cy="270449"/>
          </a:xfrm>
          <a:prstGeom prst="rect">
            <a:avLst/>
          </a:prstGeom>
        </p:spPr>
      </p:pic>
      <p:pic>
        <p:nvPicPr>
          <p:cNvPr id="100" name="Imagem 99">
            <a:extLst>
              <a:ext uri="{FF2B5EF4-FFF2-40B4-BE49-F238E27FC236}">
                <a16:creationId xmlns:a16="http://schemas.microsoft.com/office/drawing/2014/main" id="{54A7DD3A-DFF8-4F7B-8DF7-31DEB115BF26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88" y="864032"/>
            <a:ext cx="304356" cy="299942"/>
          </a:xfrm>
          <a:prstGeom prst="rect">
            <a:avLst/>
          </a:prstGeom>
        </p:spPr>
      </p:pic>
      <p:pic>
        <p:nvPicPr>
          <p:cNvPr id="101" name="Imagem 100">
            <a:extLst>
              <a:ext uri="{FF2B5EF4-FFF2-40B4-BE49-F238E27FC236}">
                <a16:creationId xmlns:a16="http://schemas.microsoft.com/office/drawing/2014/main" id="{D746ED05-B133-460B-AD4B-B20B479B869C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31" y="2919662"/>
            <a:ext cx="304356" cy="299942"/>
          </a:xfrm>
          <a:prstGeom prst="rect">
            <a:avLst/>
          </a:prstGeom>
        </p:spPr>
      </p:pic>
      <p:pic>
        <p:nvPicPr>
          <p:cNvPr id="104" name="Imagem 103">
            <a:extLst>
              <a:ext uri="{FF2B5EF4-FFF2-40B4-BE49-F238E27FC236}">
                <a16:creationId xmlns:a16="http://schemas.microsoft.com/office/drawing/2014/main" id="{C32A3B6E-4A37-481A-AF59-20287AAFFD20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30" y="244903"/>
            <a:ext cx="327285" cy="350369"/>
          </a:xfrm>
          <a:prstGeom prst="rect">
            <a:avLst/>
          </a:prstGeom>
        </p:spPr>
      </p:pic>
      <p:pic>
        <p:nvPicPr>
          <p:cNvPr id="105" name="Imagem 104">
            <a:extLst>
              <a:ext uri="{FF2B5EF4-FFF2-40B4-BE49-F238E27FC236}">
                <a16:creationId xmlns:a16="http://schemas.microsoft.com/office/drawing/2014/main" id="{BF4C501D-150F-4CB8-B307-BCAF040EE7D9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703" y="1262088"/>
            <a:ext cx="327285" cy="350369"/>
          </a:xfrm>
          <a:prstGeom prst="rect">
            <a:avLst/>
          </a:prstGeom>
        </p:spPr>
      </p:pic>
      <p:sp>
        <p:nvSpPr>
          <p:cNvPr id="108" name="Forma Livre: Forma 107">
            <a:extLst>
              <a:ext uri="{FF2B5EF4-FFF2-40B4-BE49-F238E27FC236}">
                <a16:creationId xmlns:a16="http://schemas.microsoft.com/office/drawing/2014/main" id="{395E89A1-3720-465E-8064-31FA8A74CB53}"/>
              </a:ext>
            </a:extLst>
          </p:cNvPr>
          <p:cNvSpPr/>
          <p:nvPr/>
        </p:nvSpPr>
        <p:spPr>
          <a:xfrm>
            <a:off x="4871549" y="3099743"/>
            <a:ext cx="435950" cy="885891"/>
          </a:xfrm>
          <a:custGeom>
            <a:avLst/>
            <a:gdLst>
              <a:gd name="connsiteX0" fmla="*/ 478301 w 478301"/>
              <a:gd name="connsiteY0" fmla="*/ 971949 h 971949"/>
              <a:gd name="connsiteX1" fmla="*/ 154745 w 478301"/>
              <a:gd name="connsiteY1" fmla="*/ 690595 h 971949"/>
              <a:gd name="connsiteX2" fmla="*/ 323557 w 478301"/>
              <a:gd name="connsiteY2" fmla="*/ 324835 h 971949"/>
              <a:gd name="connsiteX3" fmla="*/ 225083 w 478301"/>
              <a:gd name="connsiteY3" fmla="*/ 29414 h 971949"/>
              <a:gd name="connsiteX4" fmla="*/ 0 w 478301"/>
              <a:gd name="connsiteY4" fmla="*/ 15346 h 97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301" h="971949">
                <a:moveTo>
                  <a:pt x="478301" y="971949"/>
                </a:moveTo>
                <a:cubicBezTo>
                  <a:pt x="329418" y="885198"/>
                  <a:pt x="180536" y="798447"/>
                  <a:pt x="154745" y="690595"/>
                </a:cubicBezTo>
                <a:cubicBezTo>
                  <a:pt x="128954" y="582743"/>
                  <a:pt x="311834" y="435032"/>
                  <a:pt x="323557" y="324835"/>
                </a:cubicBezTo>
                <a:cubicBezTo>
                  <a:pt x="335280" y="214638"/>
                  <a:pt x="279009" y="80995"/>
                  <a:pt x="225083" y="29414"/>
                </a:cubicBezTo>
                <a:cubicBezTo>
                  <a:pt x="171157" y="-22167"/>
                  <a:pt x="152400" y="8312"/>
                  <a:pt x="0" y="15346"/>
                </a:cubicBezTo>
              </a:path>
            </a:pathLst>
          </a:custGeom>
          <a:noFill/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344" tIns="41672" rIns="83344" bIns="41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640"/>
          </a:p>
        </p:txBody>
      </p:sp>
      <p:pic>
        <p:nvPicPr>
          <p:cNvPr id="111" name="Imagem 110">
            <a:extLst>
              <a:ext uri="{FF2B5EF4-FFF2-40B4-BE49-F238E27FC236}">
                <a16:creationId xmlns:a16="http://schemas.microsoft.com/office/drawing/2014/main" id="{76AE4DBE-1E2F-4CDB-9693-D83A0ED026CD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96" y="2923259"/>
            <a:ext cx="428484" cy="35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831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14,7357"/>
  <p:tag name="LATEXADDIN" val="\documentclass{article}&#10;\usepackage{amsmath}&#10;\pagestyle{empty}&#10;\begin{document}&#10;&#10;&#10;$\mathcal{P}_i$&#10;&#10;\end{document}"/>
  <p:tag name="IGUANATEXSIZE" val="30"/>
  <p:tag name="IGUANATEXCURSOR" val="97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,98835"/>
  <p:tag name="ORIGINALWIDTH" val="104,9868"/>
  <p:tag name="LATEXADDIN" val="\documentclass{article}&#10;\usepackage{amsmath,bm}&#10;\pagestyle{empty}&#10;\begin{document}&#10;&#10;&#10;$\bm{v}_j$&#10;&#10;\end{document}"/>
  <p:tag name="IGUANATEXSIZE" val="30"/>
  <p:tag name="IGUANATEXCURSOR" val="94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,98835"/>
  <p:tag name="ORIGINALWIDTH" val="104,9868"/>
  <p:tag name="LATEXADDIN" val="\documentclass{article}&#10;\usepackage{amsmath,bm}&#10;\pagestyle{empty}&#10;\begin{document}&#10;&#10;&#10;$\bm{v}_j$&#10;&#10;\end{document}"/>
  <p:tag name="IGUANATEXSIZE" val="30"/>
  <p:tag name="IGUANATEXCURSOR" val="94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,98835"/>
  <p:tag name="ORIGINALWIDTH" val="104,9868"/>
  <p:tag name="LATEXADDIN" val="\documentclass{article}&#10;\usepackage{amsmath,bm}&#10;\pagestyle{empty}&#10;\begin{document}&#10;&#10;&#10;$\bm{v}_j$&#10;&#10;\end{document}"/>
  <p:tag name="IGUANATEXSIZE" val="30"/>
  <p:tag name="IGUANATEXCURSOR" val="94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,98835"/>
  <p:tag name="ORIGINALWIDTH" val="140,2324"/>
  <p:tag name="LATEXADDIN" val="\documentclass{article}&#10;\usepackage{amsmath,bm}&#10;\pagestyle{empty}&#10;\begin{document}&#10;&#10;&#10;$\bm{v}_{ij}$&#10;&#10;\end{document}"/>
  <p:tag name="IGUANATEXSIZE" val="30"/>
  <p:tag name="IGUANATEXCURSOR" val="97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06,4867"/>
  <p:tag name="LATEXADDIN" val="\documentclass{article}&#10;\usepackage{amsmath,bm}&#10;\pagestyle{empty}&#10;\begin{document}&#10;&#10;&#10;$P_i$&#10;&#10;\end{document}"/>
  <p:tag name="IGUANATEXSIZE" val="30"/>
  <p:tag name="IGUANATEXCURSOR" val="87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06,4867"/>
  <p:tag name="LATEXADDIN" val="\documentclass{article}&#10;\usepackage{amsmath,bm}&#10;\pagestyle{empty}&#10;\begin{document}&#10;&#10;&#10;$P_i$&#10;&#10;\end{document}"/>
  <p:tag name="IGUANATEXSIZE" val="30"/>
  <p:tag name="IGUANATEXCURSOR" val="87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13,9857"/>
  <p:tag name="LATEXADDIN" val="\documentclass{article}&#10;\usepackage{amsmath,bm}&#10;\pagestyle{empty}&#10;\begin{document}&#10;&#10;&#10;$P_j$&#10;&#10;\end{document}"/>
  <p:tag name="IGUANATEXSIZE" val="30"/>
  <p:tag name="IGUANATEXCURSOR" val="89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13,9857"/>
  <p:tag name="LATEXADDIN" val="\documentclass{article}&#10;\usepackage{amsmath,bm}&#10;\pagestyle{empty}&#10;\begin{document}&#10;&#10;&#10;$P_j$&#10;&#10;\end{document}"/>
  <p:tag name="IGUANATEXSIZE" val="30"/>
  <p:tag name="IGUANATEXCURSOR" val="89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49,2313"/>
  <p:tag name="LATEXADDIN" val="\documentclass{article}&#10;\usepackage{amsmath,bm}&#10;\pagestyle{empty}&#10;\begin{document}&#10;&#10;&#10;$P_{ij}$&#10;&#10;\end{document}"/>
  <p:tag name="IGUANATEXSIZE" val="30"/>
  <p:tag name="IGUANATEXCURSOR" val="91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,49047"/>
  <p:tag name="ORIGINALWIDTH" val="117,7353"/>
  <p:tag name="LATEXADDIN" val="\documentclass{article}&#10;\usepackage{amsmath,bm}&#10;\pagestyle{empty}&#10;\begin{document}&#10;&#10;&#10;$\bm{\omega}_i$&#10;&#10;\end{document}"/>
  <p:tag name="IGUANATEXSIZE" val="30"/>
  <p:tag name="IGUANATEXCURSOR" val="97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92,98835"/>
  <p:tag name="LATEXADDIN" val="\documentclass{article}&#10;\usepackage{amsmath,bm}&#10;\pagestyle{empty}&#10;\begin{document}&#10;&#10;&#10;$\dot{\bm{r}}_i$&#10;&#10;\end{document}"/>
  <p:tag name="IGUANATEXSIZE" val="30"/>
  <p:tag name="IGUANATEXCURSOR" val="98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00,4874"/>
  <p:tag name="LATEXADDIN" val="\documentclass{article}&#10;\usepackage{amsmath,bm}&#10;\pagestyle{empty}&#10;\begin{document}&#10;&#10;&#10;$\dot{\bm{r}}_j$&#10;&#10;\end{document}"/>
  <p:tag name="IGUANATEXSIZE" val="30"/>
  <p:tag name="IGUANATEXCURSOR" val="100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22,2347"/>
  <p:tag name="LATEXADDIN" val="\documentclass{article}&#10;\usepackage{amsmath}&#10;\pagestyle{empty}&#10;\begin{document}&#10;&#10;&#10;$\mathcal{P}_j$&#10;&#10;\end{document}"/>
  <p:tag name="IGUANATEXSIZE" val="30"/>
  <p:tag name="IGUANATEXCURSOR" val="96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,73827"/>
  <p:tag name="ORIGINALWIDTH" val="125,2343"/>
  <p:tag name="LATEXADDIN" val="\documentclass{article}&#10;\usepackage{amsmath,bm}&#10;\pagestyle{empty}&#10;\begin{document}&#10;&#10;&#10;$\bm{\omega}_j$&#10;&#10;\end{document}"/>
  <p:tag name="IGUANATEXSIZE" val="30"/>
  <p:tag name="IGUANATEXCURSOR" val="99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97,48779"/>
  <p:tag name="LATEXADDIN" val="\documentclass{article}&#10;\usepackage{amsmath,bm}&#10;\pagestyle{empty}&#10;\begin{document}&#10;&#10;&#10;$\bm{v}_i$&#10;&#10;\end{document}"/>
  <p:tag name="IGUANATEXSIZE" val="30"/>
  <p:tag name="IGUANATEXCURSOR" val="86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97,48779"/>
  <p:tag name="LATEXADDIN" val="\documentclass{article}&#10;\usepackage{amsmath,bm}&#10;\pagestyle{empty}&#10;\begin{document}&#10;&#10;&#10;$\bm{v}_i$&#10;&#10;\end{document}"/>
  <p:tag name="IGUANATEXSIZE" val="30"/>
  <p:tag name="IGUANATEXCURSOR" val="86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97,48779"/>
  <p:tag name="LATEXADDIN" val="\documentclass{article}&#10;\usepackage{amsmath,bm}&#10;\pagestyle{empty}&#10;\begin{document}&#10;&#10;&#10;$\bm{v}_i$&#10;&#10;\end{document}"/>
  <p:tag name="IGUANATEXSIZE" val="30"/>
  <p:tag name="IGUANATEXCURSOR" val="86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Ruan Comelli</dc:creator>
  <cp:lastModifiedBy>Ruan Comelli</cp:lastModifiedBy>
  <cp:revision>5</cp:revision>
  <dcterms:created xsi:type="dcterms:W3CDTF">2017-12-08T16:53:21Z</dcterms:created>
  <dcterms:modified xsi:type="dcterms:W3CDTF">2017-12-08T17:27:58Z</dcterms:modified>
</cp:coreProperties>
</file>