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71963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97" y="827743"/>
            <a:ext cx="3631169" cy="1760855"/>
          </a:xfrm>
        </p:spPr>
        <p:txBody>
          <a:bodyPr anchor="b"/>
          <a:lstStyle>
            <a:lvl1pPr algn="ctr">
              <a:defRPr sz="28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996" y="2656503"/>
            <a:ext cx="3203972" cy="1221124"/>
          </a:xfrm>
        </p:spPr>
        <p:txBody>
          <a:bodyPr/>
          <a:lstStyle>
            <a:lvl1pPr marL="0" indent="0" algn="ctr">
              <a:buNone/>
              <a:defRPr sz="1121"/>
            </a:lvl1pPr>
            <a:lvl2pPr marL="213604" indent="0" algn="ctr">
              <a:buNone/>
              <a:defRPr sz="934"/>
            </a:lvl2pPr>
            <a:lvl3pPr marL="427208" indent="0" algn="ctr">
              <a:buNone/>
              <a:defRPr sz="841"/>
            </a:lvl3pPr>
            <a:lvl4pPr marL="640812" indent="0" algn="ctr">
              <a:buNone/>
              <a:defRPr sz="748"/>
            </a:lvl4pPr>
            <a:lvl5pPr marL="854415" indent="0" algn="ctr">
              <a:buNone/>
              <a:defRPr sz="748"/>
            </a:lvl5pPr>
            <a:lvl6pPr marL="1068019" indent="0" algn="ctr">
              <a:buNone/>
              <a:defRPr sz="748"/>
            </a:lvl6pPr>
            <a:lvl7pPr marL="1281623" indent="0" algn="ctr">
              <a:buNone/>
              <a:defRPr sz="748"/>
            </a:lvl7pPr>
            <a:lvl8pPr marL="1495227" indent="0" algn="ctr">
              <a:buNone/>
              <a:defRPr sz="748"/>
            </a:lvl8pPr>
            <a:lvl9pPr marL="1708831" indent="0" algn="ctr">
              <a:buNone/>
              <a:defRPr sz="7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7124" y="269279"/>
            <a:ext cx="921142" cy="42862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697" y="269279"/>
            <a:ext cx="2710027" cy="428623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3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3" y="1260933"/>
            <a:ext cx="3684568" cy="2103894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73" y="3384730"/>
            <a:ext cx="3684568" cy="1106388"/>
          </a:xfrm>
        </p:spPr>
        <p:txBody>
          <a:bodyPr/>
          <a:lstStyle>
            <a:lvl1pPr marL="0" indent="0">
              <a:buNone/>
              <a:defRPr sz="1121">
                <a:solidFill>
                  <a:schemeClr val="tx1"/>
                </a:solidFill>
              </a:defRPr>
            </a:lvl1pPr>
            <a:lvl2pPr marL="213604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2pPr>
            <a:lvl3pPr marL="427208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0812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4pPr>
            <a:lvl5pPr marL="854415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5pPr>
            <a:lvl6pPr marL="1068019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6pPr>
            <a:lvl7pPr marL="128162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7pPr>
            <a:lvl8pPr marL="1495227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8pPr>
            <a:lvl9pPr marL="1708831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698" y="1346398"/>
            <a:ext cx="1815584" cy="32091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681" y="1346398"/>
            <a:ext cx="1815584" cy="32091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269281"/>
            <a:ext cx="3684568" cy="97760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54" y="1239858"/>
            <a:ext cx="1807240" cy="607635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604" indent="0">
              <a:buNone/>
              <a:defRPr sz="934" b="1"/>
            </a:lvl2pPr>
            <a:lvl3pPr marL="427208" indent="0">
              <a:buNone/>
              <a:defRPr sz="841" b="1"/>
            </a:lvl3pPr>
            <a:lvl4pPr marL="640812" indent="0">
              <a:buNone/>
              <a:defRPr sz="748" b="1"/>
            </a:lvl4pPr>
            <a:lvl5pPr marL="854415" indent="0">
              <a:buNone/>
              <a:defRPr sz="748" b="1"/>
            </a:lvl5pPr>
            <a:lvl6pPr marL="1068019" indent="0">
              <a:buNone/>
              <a:defRPr sz="748" b="1"/>
            </a:lvl6pPr>
            <a:lvl7pPr marL="1281623" indent="0">
              <a:buNone/>
              <a:defRPr sz="748" b="1"/>
            </a:lvl7pPr>
            <a:lvl8pPr marL="1495227" indent="0">
              <a:buNone/>
              <a:defRPr sz="748" b="1"/>
            </a:lvl8pPr>
            <a:lvl9pPr marL="1708831" indent="0">
              <a:buNone/>
              <a:defRPr sz="74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254" y="1847493"/>
            <a:ext cx="1807240" cy="2717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2681" y="1239858"/>
            <a:ext cx="1816141" cy="607635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604" indent="0">
              <a:buNone/>
              <a:defRPr sz="934" b="1"/>
            </a:lvl2pPr>
            <a:lvl3pPr marL="427208" indent="0">
              <a:buNone/>
              <a:defRPr sz="841" b="1"/>
            </a:lvl3pPr>
            <a:lvl4pPr marL="640812" indent="0">
              <a:buNone/>
              <a:defRPr sz="748" b="1"/>
            </a:lvl4pPr>
            <a:lvl5pPr marL="854415" indent="0">
              <a:buNone/>
              <a:defRPr sz="748" b="1"/>
            </a:lvl5pPr>
            <a:lvl6pPr marL="1068019" indent="0">
              <a:buNone/>
              <a:defRPr sz="748" b="1"/>
            </a:lvl6pPr>
            <a:lvl7pPr marL="1281623" indent="0">
              <a:buNone/>
              <a:defRPr sz="748" b="1"/>
            </a:lvl7pPr>
            <a:lvl8pPr marL="1495227" indent="0">
              <a:buNone/>
              <a:defRPr sz="748" b="1"/>
            </a:lvl8pPr>
            <a:lvl9pPr marL="1708831" indent="0">
              <a:buNone/>
              <a:defRPr sz="74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2681" y="1847493"/>
            <a:ext cx="1816141" cy="2717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0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337185"/>
            <a:ext cx="1377819" cy="1180148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41" y="728227"/>
            <a:ext cx="2162681" cy="3594298"/>
          </a:xfrm>
        </p:spPr>
        <p:txBody>
          <a:bodyPr/>
          <a:lstStyle>
            <a:lvl1pPr>
              <a:defRPr sz="1495"/>
            </a:lvl1pPr>
            <a:lvl2pPr>
              <a:defRPr sz="1308"/>
            </a:lvl2pPr>
            <a:lvl3pPr>
              <a:defRPr sz="1121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1517333"/>
            <a:ext cx="1377819" cy="2811046"/>
          </a:xfrm>
        </p:spPr>
        <p:txBody>
          <a:bodyPr/>
          <a:lstStyle>
            <a:lvl1pPr marL="0" indent="0">
              <a:buNone/>
              <a:defRPr sz="748"/>
            </a:lvl1pPr>
            <a:lvl2pPr marL="213604" indent="0">
              <a:buNone/>
              <a:defRPr sz="654"/>
            </a:lvl2pPr>
            <a:lvl3pPr marL="427208" indent="0">
              <a:buNone/>
              <a:defRPr sz="561"/>
            </a:lvl3pPr>
            <a:lvl4pPr marL="640812" indent="0">
              <a:buNone/>
              <a:defRPr sz="467"/>
            </a:lvl4pPr>
            <a:lvl5pPr marL="854415" indent="0">
              <a:buNone/>
              <a:defRPr sz="467"/>
            </a:lvl5pPr>
            <a:lvl6pPr marL="1068019" indent="0">
              <a:buNone/>
              <a:defRPr sz="467"/>
            </a:lvl6pPr>
            <a:lvl7pPr marL="1281623" indent="0">
              <a:buNone/>
              <a:defRPr sz="467"/>
            </a:lvl7pPr>
            <a:lvl8pPr marL="1495227" indent="0">
              <a:buNone/>
              <a:defRPr sz="467"/>
            </a:lvl8pPr>
            <a:lvl9pPr marL="1708831" indent="0">
              <a:buNone/>
              <a:defRPr sz="4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337185"/>
            <a:ext cx="1377819" cy="1180148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6141" y="728227"/>
            <a:ext cx="2162681" cy="3594298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604" indent="0">
              <a:buNone/>
              <a:defRPr sz="1308"/>
            </a:lvl2pPr>
            <a:lvl3pPr marL="427208" indent="0">
              <a:buNone/>
              <a:defRPr sz="1121"/>
            </a:lvl3pPr>
            <a:lvl4pPr marL="640812" indent="0">
              <a:buNone/>
              <a:defRPr sz="934"/>
            </a:lvl4pPr>
            <a:lvl5pPr marL="854415" indent="0">
              <a:buNone/>
              <a:defRPr sz="934"/>
            </a:lvl5pPr>
            <a:lvl6pPr marL="1068019" indent="0">
              <a:buNone/>
              <a:defRPr sz="934"/>
            </a:lvl6pPr>
            <a:lvl7pPr marL="1281623" indent="0">
              <a:buNone/>
              <a:defRPr sz="934"/>
            </a:lvl7pPr>
            <a:lvl8pPr marL="1495227" indent="0">
              <a:buNone/>
              <a:defRPr sz="934"/>
            </a:lvl8pPr>
            <a:lvl9pPr marL="1708831" indent="0">
              <a:buNone/>
              <a:defRPr sz="93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1517333"/>
            <a:ext cx="1377819" cy="2811046"/>
          </a:xfrm>
        </p:spPr>
        <p:txBody>
          <a:bodyPr/>
          <a:lstStyle>
            <a:lvl1pPr marL="0" indent="0">
              <a:buNone/>
              <a:defRPr sz="748"/>
            </a:lvl1pPr>
            <a:lvl2pPr marL="213604" indent="0">
              <a:buNone/>
              <a:defRPr sz="654"/>
            </a:lvl2pPr>
            <a:lvl3pPr marL="427208" indent="0">
              <a:buNone/>
              <a:defRPr sz="561"/>
            </a:lvl3pPr>
            <a:lvl4pPr marL="640812" indent="0">
              <a:buNone/>
              <a:defRPr sz="467"/>
            </a:lvl4pPr>
            <a:lvl5pPr marL="854415" indent="0">
              <a:buNone/>
              <a:defRPr sz="467"/>
            </a:lvl5pPr>
            <a:lvl6pPr marL="1068019" indent="0">
              <a:buNone/>
              <a:defRPr sz="467"/>
            </a:lvl6pPr>
            <a:lvl7pPr marL="1281623" indent="0">
              <a:buNone/>
              <a:defRPr sz="467"/>
            </a:lvl7pPr>
            <a:lvl8pPr marL="1495227" indent="0">
              <a:buNone/>
              <a:defRPr sz="467"/>
            </a:lvl8pPr>
            <a:lvl9pPr marL="1708831" indent="0">
              <a:buNone/>
              <a:defRPr sz="46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698" y="269281"/>
            <a:ext cx="3684568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98" y="1346398"/>
            <a:ext cx="3684568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697" y="4687809"/>
            <a:ext cx="96119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BB79-ADC7-4FBF-8D1A-5D577821D2D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5088" y="4687809"/>
            <a:ext cx="1441788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7074" y="4687809"/>
            <a:ext cx="96119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6FE5-E2F4-4DA8-A8D5-8D200B718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7208" rtl="0" eaLnBrk="1" latinLnBrk="0" hangingPunct="1">
        <a:lnSpc>
          <a:spcPct val="90000"/>
        </a:lnSpc>
        <a:spcBef>
          <a:spcPct val="0"/>
        </a:spcBef>
        <a:buNone/>
        <a:defRPr sz="2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802" indent="-106802" algn="l" defTabSz="427208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20406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34010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3pPr>
      <a:lvl4pPr marL="747613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1217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4821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8425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2029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5633" indent="-106802" algn="l" defTabSz="427208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604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208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0812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415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8019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1623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5227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8831" algn="l" defTabSz="427208" rtl="0" eaLnBrk="1" latinLnBrk="0" hangingPunct="1">
        <a:defRPr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1BFDB19-C675-45C3-A32D-037CDD9DD5A4}"/>
              </a:ext>
            </a:extLst>
          </p:cNvPr>
          <p:cNvSpPr/>
          <p:nvPr/>
        </p:nvSpPr>
        <p:spPr>
          <a:xfrm>
            <a:off x="853950" y="439687"/>
            <a:ext cx="1367642" cy="1367642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391" tIns="50195" rIns="100391" bIns="50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75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93CEF3-C47F-461C-9075-C09796C9F963}"/>
              </a:ext>
            </a:extLst>
          </p:cNvPr>
          <p:cNvSpPr/>
          <p:nvPr/>
        </p:nvSpPr>
        <p:spPr>
          <a:xfrm>
            <a:off x="-78658" y="4873876"/>
            <a:ext cx="5220929" cy="251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89AC00C-DE2F-4175-9D67-D382E8857946}"/>
              </a:ext>
            </a:extLst>
          </p:cNvPr>
          <p:cNvCxnSpPr>
            <a:cxnSpLocks/>
          </p:cNvCxnSpPr>
          <p:nvPr/>
        </p:nvCxnSpPr>
        <p:spPr>
          <a:xfrm flipV="1">
            <a:off x="356437" y="1123508"/>
            <a:ext cx="0" cy="3750368"/>
          </a:xfrm>
          <a:prstGeom prst="straightConnector1">
            <a:avLst/>
          </a:prstGeom>
          <a:ln w="38100" cap="rnd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BA5EF05-7E28-43B3-804F-49B0F1280E12}"/>
              </a:ext>
            </a:extLst>
          </p:cNvPr>
          <p:cNvCxnSpPr>
            <a:cxnSpLocks/>
          </p:cNvCxnSpPr>
          <p:nvPr/>
        </p:nvCxnSpPr>
        <p:spPr>
          <a:xfrm flipV="1">
            <a:off x="1585347" y="4290267"/>
            <a:ext cx="0" cy="5836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81C1C9-E93E-4439-8E75-618EB02A29F2}"/>
              </a:ext>
            </a:extLst>
          </p:cNvPr>
          <p:cNvCxnSpPr>
            <a:cxnSpLocks/>
          </p:cNvCxnSpPr>
          <p:nvPr/>
        </p:nvCxnSpPr>
        <p:spPr>
          <a:xfrm flipV="1">
            <a:off x="1585347" y="4873877"/>
            <a:ext cx="550660" cy="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02F0463-143C-4047-B0CC-3757858F3F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" y="2975249"/>
            <a:ext cx="385621" cy="57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95CFC2-3DA3-45C7-B9F6-EF5343A7F7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38" y="4619255"/>
            <a:ext cx="75255" cy="2110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868C96-DAC2-4C14-9FDD-6863C3D49F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97" y="4079188"/>
            <a:ext cx="103462" cy="272407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707C9E9-3A2E-4644-B430-85F10392B16C}"/>
              </a:ext>
            </a:extLst>
          </p:cNvPr>
          <p:cNvCxnSpPr>
            <a:cxnSpLocks/>
          </p:cNvCxnSpPr>
          <p:nvPr/>
        </p:nvCxnSpPr>
        <p:spPr>
          <a:xfrm>
            <a:off x="2956668" y="765138"/>
            <a:ext cx="0" cy="8148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92C8401-FB6E-43BB-B3BA-FFB7D7084A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54" y="973564"/>
            <a:ext cx="242284" cy="297349"/>
          </a:xfrm>
          <a:prstGeom prst="rect">
            <a:avLst/>
          </a:prstGeom>
        </p:spPr>
      </p:pic>
      <p:grpSp>
        <p:nvGrpSpPr>
          <p:cNvPr id="13" name="Group 1">
            <a:extLst>
              <a:ext uri="{FF2B5EF4-FFF2-40B4-BE49-F238E27FC236}">
                <a16:creationId xmlns:a16="http://schemas.microsoft.com/office/drawing/2014/main" id="{EDF28C8E-A962-47F8-A3A5-A1C14852E44C}"/>
              </a:ext>
            </a:extLst>
          </p:cNvPr>
          <p:cNvGrpSpPr/>
          <p:nvPr/>
        </p:nvGrpSpPr>
        <p:grpSpPr>
          <a:xfrm>
            <a:off x="0" y="4886626"/>
            <a:ext cx="4979073" cy="89166"/>
            <a:chOff x="1906588" y="4221157"/>
            <a:chExt cx="1152525" cy="71444"/>
          </a:xfrm>
        </p:grpSpPr>
        <p:sp>
          <p:nvSpPr>
            <p:cNvPr id="14" name="Line 7 1">
              <a:extLst>
                <a:ext uri="{FF2B5EF4-FFF2-40B4-BE49-F238E27FC236}">
                  <a16:creationId xmlns:a16="http://schemas.microsoft.com/office/drawing/2014/main" id="{A66FECD3-5DD5-408D-8F4A-319382B8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 1">
              <a:extLst>
                <a:ext uri="{FF2B5EF4-FFF2-40B4-BE49-F238E27FC236}">
                  <a16:creationId xmlns:a16="http://schemas.microsoft.com/office/drawing/2014/main" id="{08113416-3397-413F-873D-B54E43438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 1">
              <a:extLst>
                <a:ext uri="{FF2B5EF4-FFF2-40B4-BE49-F238E27FC236}">
                  <a16:creationId xmlns:a16="http://schemas.microsoft.com/office/drawing/2014/main" id="{73D0D42E-915F-41A5-AFEA-4F4183C23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4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 1">
              <a:extLst>
                <a:ext uri="{FF2B5EF4-FFF2-40B4-BE49-F238E27FC236}">
                  <a16:creationId xmlns:a16="http://schemas.microsoft.com/office/drawing/2014/main" id="{0AD01205-F0CD-4A9B-A622-A9BA8498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57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1 1">
              <a:extLst>
                <a:ext uri="{FF2B5EF4-FFF2-40B4-BE49-F238E27FC236}">
                  <a16:creationId xmlns:a16="http://schemas.microsoft.com/office/drawing/2014/main" id="{1E6E6A0E-3D74-43E0-BB07-9BD594E34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2 1">
              <a:extLst>
                <a:ext uri="{FF2B5EF4-FFF2-40B4-BE49-F238E27FC236}">
                  <a16:creationId xmlns:a16="http://schemas.microsoft.com/office/drawing/2014/main" id="{123E99EB-5D12-4879-B869-65BBA4D60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3 1">
              <a:extLst>
                <a:ext uri="{FF2B5EF4-FFF2-40B4-BE49-F238E27FC236}">
                  <a16:creationId xmlns:a16="http://schemas.microsoft.com/office/drawing/2014/main" id="{4AEC6E7E-03F7-47F9-89A5-8F6DE91E8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4 1">
              <a:extLst>
                <a:ext uri="{FF2B5EF4-FFF2-40B4-BE49-F238E27FC236}">
                  <a16:creationId xmlns:a16="http://schemas.microsoft.com/office/drawing/2014/main" id="{67C48414-90DD-47E4-82AF-46A4746E7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5 1">
              <a:extLst>
                <a:ext uri="{FF2B5EF4-FFF2-40B4-BE49-F238E27FC236}">
                  <a16:creationId xmlns:a16="http://schemas.microsoft.com/office/drawing/2014/main" id="{468C26B1-0017-4744-ABDF-0C75DD6C2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6 1">
              <a:extLst>
                <a:ext uri="{FF2B5EF4-FFF2-40B4-BE49-F238E27FC236}">
                  <a16:creationId xmlns:a16="http://schemas.microsoft.com/office/drawing/2014/main" id="{A30D4CEE-14BC-4E9D-AF18-D10CFA8C1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7 1">
              <a:extLst>
                <a:ext uri="{FF2B5EF4-FFF2-40B4-BE49-F238E27FC236}">
                  <a16:creationId xmlns:a16="http://schemas.microsoft.com/office/drawing/2014/main" id="{3C2EC2D9-99A9-43F1-9C71-1D1261882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8 1">
              <a:extLst>
                <a:ext uri="{FF2B5EF4-FFF2-40B4-BE49-F238E27FC236}">
                  <a16:creationId xmlns:a16="http://schemas.microsoft.com/office/drawing/2014/main" id="{DD32014C-0E9B-4503-92D1-E54CCAB35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9 1">
              <a:extLst>
                <a:ext uri="{FF2B5EF4-FFF2-40B4-BE49-F238E27FC236}">
                  <a16:creationId xmlns:a16="http://schemas.microsoft.com/office/drawing/2014/main" id="{025FE8A8-DB5D-4BE7-8153-C0B25C547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0 1">
              <a:extLst>
                <a:ext uri="{FF2B5EF4-FFF2-40B4-BE49-F238E27FC236}">
                  <a16:creationId xmlns:a16="http://schemas.microsoft.com/office/drawing/2014/main" id="{B3C335D4-78B8-4C27-94F1-C49649C7B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1 1">
              <a:extLst>
                <a:ext uri="{FF2B5EF4-FFF2-40B4-BE49-F238E27FC236}">
                  <a16:creationId xmlns:a16="http://schemas.microsoft.com/office/drawing/2014/main" id="{2526905F-D15A-4921-B18A-8572075FB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 1">
              <a:extLst>
                <a:ext uri="{FF2B5EF4-FFF2-40B4-BE49-F238E27FC236}">
                  <a16:creationId xmlns:a16="http://schemas.microsoft.com/office/drawing/2014/main" id="{6084EDF4-82E8-4323-9712-CB188647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3 1">
              <a:extLst>
                <a:ext uri="{FF2B5EF4-FFF2-40B4-BE49-F238E27FC236}">
                  <a16:creationId xmlns:a16="http://schemas.microsoft.com/office/drawing/2014/main" id="{029E1ED4-DD79-4218-9540-8266E47D7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046FAFC-D547-4790-A3C9-F384E1019FE4}"/>
              </a:ext>
            </a:extLst>
          </p:cNvPr>
          <p:cNvCxnSpPr>
            <a:cxnSpLocks/>
          </p:cNvCxnSpPr>
          <p:nvPr/>
        </p:nvCxnSpPr>
        <p:spPr>
          <a:xfrm>
            <a:off x="315477" y="1123508"/>
            <a:ext cx="1236672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2E2A36BA-BE99-47A3-8923-518BD1F6A0CE}"/>
              </a:ext>
            </a:extLst>
          </p:cNvPr>
          <p:cNvSpPr/>
          <p:nvPr/>
        </p:nvSpPr>
        <p:spPr>
          <a:xfrm>
            <a:off x="1467433" y="1051897"/>
            <a:ext cx="140676" cy="140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96129334-DBB6-4E34-BABB-F9F95F58F6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7" y="641029"/>
            <a:ext cx="272000" cy="281143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6AA9ECF4-28D1-4E13-9754-0200F45143E0}"/>
              </a:ext>
            </a:extLst>
          </p:cNvPr>
          <p:cNvSpPr/>
          <p:nvPr/>
        </p:nvSpPr>
        <p:spPr>
          <a:xfrm>
            <a:off x="1521823" y="4791572"/>
            <a:ext cx="140676" cy="140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9C4BE940-C9B3-45D9-BD77-F476EE7B433C}"/>
              </a:ext>
            </a:extLst>
          </p:cNvPr>
          <p:cNvSpPr/>
          <p:nvPr/>
        </p:nvSpPr>
        <p:spPr>
          <a:xfrm>
            <a:off x="2146337" y="2099055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8B1D0266-B591-4F44-87C2-6E468016A9D8}"/>
              </a:ext>
            </a:extLst>
          </p:cNvPr>
          <p:cNvSpPr/>
          <p:nvPr/>
        </p:nvSpPr>
        <p:spPr>
          <a:xfrm>
            <a:off x="1186887" y="2604825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64DF0610-DAC3-4955-82BA-973473A67AB7}"/>
              </a:ext>
            </a:extLst>
          </p:cNvPr>
          <p:cNvSpPr/>
          <p:nvPr/>
        </p:nvSpPr>
        <p:spPr>
          <a:xfrm>
            <a:off x="246409" y="285278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8B7C9063-811B-4873-9C24-17A83F343AD6}"/>
              </a:ext>
            </a:extLst>
          </p:cNvPr>
          <p:cNvSpPr/>
          <p:nvPr/>
        </p:nvSpPr>
        <p:spPr>
          <a:xfrm>
            <a:off x="2273016" y="217774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ECCE42FB-2AC0-43D2-A168-FCA0E3B7A9AB}"/>
              </a:ext>
            </a:extLst>
          </p:cNvPr>
          <p:cNvSpPr/>
          <p:nvPr/>
        </p:nvSpPr>
        <p:spPr>
          <a:xfrm>
            <a:off x="2788852" y="3956492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602F28C0-912A-4FD4-8C64-A1CEB2D639F8}"/>
              </a:ext>
            </a:extLst>
          </p:cNvPr>
          <p:cNvSpPr/>
          <p:nvPr/>
        </p:nvSpPr>
        <p:spPr>
          <a:xfrm>
            <a:off x="1380633" y="3557852"/>
            <a:ext cx="755374" cy="92817"/>
          </a:xfrm>
          <a:custGeom>
            <a:avLst/>
            <a:gdLst>
              <a:gd name="connsiteX0" fmla="*/ 0 w 755374"/>
              <a:gd name="connsiteY0" fmla="*/ 92765 h 92817"/>
              <a:gd name="connsiteX1" fmla="*/ 251791 w 755374"/>
              <a:gd name="connsiteY1" fmla="*/ 0 h 92817"/>
              <a:gd name="connsiteX2" fmla="*/ 503582 w 755374"/>
              <a:gd name="connsiteY2" fmla="*/ 92765 h 92817"/>
              <a:gd name="connsiteX3" fmla="*/ 755374 w 755374"/>
              <a:gd name="connsiteY3" fmla="*/ 13252 h 9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374" h="92817">
                <a:moveTo>
                  <a:pt x="0" y="92765"/>
                </a:moveTo>
                <a:cubicBezTo>
                  <a:pt x="83930" y="46382"/>
                  <a:pt x="167861" y="0"/>
                  <a:pt x="251791" y="0"/>
                </a:cubicBezTo>
                <a:cubicBezTo>
                  <a:pt x="335721" y="0"/>
                  <a:pt x="419652" y="90556"/>
                  <a:pt x="503582" y="92765"/>
                </a:cubicBezTo>
                <a:cubicBezTo>
                  <a:pt x="587512" y="94974"/>
                  <a:pt x="633896" y="26504"/>
                  <a:pt x="755374" y="13252"/>
                </a:cubicBezTo>
              </a:path>
            </a:pathLst>
          </a:cu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B42A0A67-7AFB-460E-B744-4A3BA766F0B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4" y="2880780"/>
            <a:ext cx="555429" cy="2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8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102,7372"/>
  <p:tag name="LATEXADDIN" val="\documentclass{article}&#10;\usepackage{amsmath, bm}&#10;\pagestyle{empty}&#10;\begin{document}&#10;&#10;$r_{\text{y}}^{\text{i}}$&#10;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}&#10;\pagestyle{empty}&#10;\begin{document}&#10;&#10;$\mathbf{i}$&#10;&#10;&#10;\end{document}"/>
  <p:tag name="IGUANATEXSIZE" val="2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}&#10;\pagestyle{empty}&#10;\begin{document}&#10;&#10;$\mathbf{j}$&#10;&#10;&#10;\end{document}"/>
  <p:tag name="IGUANATEXSIZE" val="2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5,99173"/>
  <p:tag name="LATEXADDIN" val="\documentclass{article}&#10;\usepackage{bm,amsmath}&#10;\pagestyle{empty}&#10;\begin{document}&#10;&#10;$\bm{g}$&#10;&#10;&#10;\end{document}"/>
  <p:tag name="IGUANATEXSIZE" val="30"/>
  <p:tag name="IGUANATEXCURSOR" val="3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385"/>
  <p:tag name="ORIGINALWIDTH" val="89,23882"/>
  <p:tag name="LATEXADDIN" val="\documentclass{article}&#10;\usepackage{amsmath}&#10;\pagestyle{empty}&#10;\begin{document}&#10;&#10;$\mathcal{P}$&#10;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182,2272"/>
  <p:tag name="LATEXADDIN" val="\documentclass{article}&#10;\usepackage{amsmath}&#10;\pagestyle{empty}&#10;\begin{document}&#10;&#10;$\rho, \nu$&#10;&#10;&#10;\end{document}"/>
  <p:tag name="IGUANATEXSIZE" val="3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3</cp:revision>
  <dcterms:created xsi:type="dcterms:W3CDTF">2017-12-09T02:02:44Z</dcterms:created>
  <dcterms:modified xsi:type="dcterms:W3CDTF">2017-12-11T17:24:07Z</dcterms:modified>
</cp:coreProperties>
</file>