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991100" cy="5778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66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4333" y="945695"/>
            <a:ext cx="4242435" cy="2011774"/>
          </a:xfrm>
        </p:spPr>
        <p:txBody>
          <a:bodyPr anchor="b"/>
          <a:lstStyle>
            <a:lvl1pPr algn="ctr">
              <a:defRPr sz="32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888" y="3035050"/>
            <a:ext cx="3743325" cy="1395133"/>
          </a:xfrm>
        </p:spPr>
        <p:txBody>
          <a:bodyPr/>
          <a:lstStyle>
            <a:lvl1pPr marL="0" indent="0" algn="ctr">
              <a:buNone/>
              <a:defRPr sz="1310"/>
            </a:lvl1pPr>
            <a:lvl2pPr marL="249540" indent="0" algn="ctr">
              <a:buNone/>
              <a:defRPr sz="1092"/>
            </a:lvl2pPr>
            <a:lvl3pPr marL="499080" indent="0" algn="ctr">
              <a:buNone/>
              <a:defRPr sz="982"/>
            </a:lvl3pPr>
            <a:lvl4pPr marL="748619" indent="0" algn="ctr">
              <a:buNone/>
              <a:defRPr sz="873"/>
            </a:lvl4pPr>
            <a:lvl5pPr marL="998159" indent="0" algn="ctr">
              <a:buNone/>
              <a:defRPr sz="873"/>
            </a:lvl5pPr>
            <a:lvl6pPr marL="1247699" indent="0" algn="ctr">
              <a:buNone/>
              <a:defRPr sz="873"/>
            </a:lvl6pPr>
            <a:lvl7pPr marL="1497239" indent="0" algn="ctr">
              <a:buNone/>
              <a:defRPr sz="873"/>
            </a:lvl7pPr>
            <a:lvl8pPr marL="1746778" indent="0" algn="ctr">
              <a:buNone/>
              <a:defRPr sz="873"/>
            </a:lvl8pPr>
            <a:lvl9pPr marL="1996318" indent="0" algn="ctr">
              <a:buNone/>
              <a:defRPr sz="87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97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72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71756" y="307651"/>
            <a:ext cx="1076206" cy="489701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3138" y="307651"/>
            <a:ext cx="3166229" cy="489701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86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7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539" y="1440614"/>
            <a:ext cx="4304824" cy="2403695"/>
          </a:xfrm>
        </p:spPr>
        <p:txBody>
          <a:bodyPr anchor="b"/>
          <a:lstStyle>
            <a:lvl1pPr>
              <a:defRPr sz="32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39" y="3867049"/>
            <a:ext cx="4304824" cy="1264046"/>
          </a:xfrm>
        </p:spPr>
        <p:txBody>
          <a:bodyPr/>
          <a:lstStyle>
            <a:lvl1pPr marL="0" indent="0">
              <a:buNone/>
              <a:defRPr sz="1310">
                <a:solidFill>
                  <a:schemeClr val="tx1"/>
                </a:solidFill>
              </a:defRPr>
            </a:lvl1pPr>
            <a:lvl2pPr marL="24954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2pPr>
            <a:lvl3pPr marL="499080" indent="0">
              <a:buNone/>
              <a:defRPr sz="982">
                <a:solidFill>
                  <a:schemeClr val="tx1">
                    <a:tint val="75000"/>
                  </a:schemeClr>
                </a:solidFill>
              </a:defRPr>
            </a:lvl3pPr>
            <a:lvl4pPr marL="74861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4pPr>
            <a:lvl5pPr marL="99815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5pPr>
            <a:lvl6pPr marL="124769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6pPr>
            <a:lvl7pPr marL="1497239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7pPr>
            <a:lvl8pPr marL="174677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8pPr>
            <a:lvl9pPr marL="1996318" indent="0">
              <a:buNone/>
              <a:defRPr sz="8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8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3138" y="1538258"/>
            <a:ext cx="2121218" cy="366640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6744" y="1538258"/>
            <a:ext cx="2121218" cy="366640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5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07653"/>
            <a:ext cx="4304824" cy="111691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9" y="1416536"/>
            <a:ext cx="2111469" cy="69422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89" y="2110757"/>
            <a:ext cx="2111469" cy="31046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6744" y="1416536"/>
            <a:ext cx="2121868" cy="694222"/>
          </a:xfrm>
        </p:spPr>
        <p:txBody>
          <a:bodyPr anchor="b"/>
          <a:lstStyle>
            <a:lvl1pPr marL="0" indent="0">
              <a:buNone/>
              <a:defRPr sz="1310" b="1"/>
            </a:lvl1pPr>
            <a:lvl2pPr marL="249540" indent="0">
              <a:buNone/>
              <a:defRPr sz="1092" b="1"/>
            </a:lvl2pPr>
            <a:lvl3pPr marL="499080" indent="0">
              <a:buNone/>
              <a:defRPr sz="982" b="1"/>
            </a:lvl3pPr>
            <a:lvl4pPr marL="748619" indent="0">
              <a:buNone/>
              <a:defRPr sz="873" b="1"/>
            </a:lvl4pPr>
            <a:lvl5pPr marL="998159" indent="0">
              <a:buNone/>
              <a:defRPr sz="873" b="1"/>
            </a:lvl5pPr>
            <a:lvl6pPr marL="1247699" indent="0">
              <a:buNone/>
              <a:defRPr sz="873" b="1"/>
            </a:lvl6pPr>
            <a:lvl7pPr marL="1497239" indent="0">
              <a:buNone/>
              <a:defRPr sz="873" b="1"/>
            </a:lvl7pPr>
            <a:lvl8pPr marL="1746778" indent="0">
              <a:buNone/>
              <a:defRPr sz="873" b="1"/>
            </a:lvl8pPr>
            <a:lvl9pPr marL="1996318" indent="0">
              <a:buNone/>
              <a:defRPr sz="87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26744" y="2110757"/>
            <a:ext cx="2121868" cy="310460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21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99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8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85233"/>
            <a:ext cx="1609760" cy="1348317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1868" y="831998"/>
            <a:ext cx="2526744" cy="4106480"/>
          </a:xfrm>
        </p:spPr>
        <p:txBody>
          <a:bodyPr/>
          <a:lstStyle>
            <a:lvl1pPr>
              <a:defRPr sz="1747"/>
            </a:lvl1pPr>
            <a:lvl2pPr>
              <a:defRPr sz="1528"/>
            </a:lvl2pPr>
            <a:lvl3pPr>
              <a:defRPr sz="1310"/>
            </a:lvl3pPr>
            <a:lvl4pPr>
              <a:defRPr sz="1092"/>
            </a:lvl4pPr>
            <a:lvl5pPr>
              <a:defRPr sz="1092"/>
            </a:lvl5pPr>
            <a:lvl6pPr>
              <a:defRPr sz="1092"/>
            </a:lvl6pPr>
            <a:lvl7pPr>
              <a:defRPr sz="1092"/>
            </a:lvl7pPr>
            <a:lvl8pPr>
              <a:defRPr sz="1092"/>
            </a:lvl8pPr>
            <a:lvl9pPr>
              <a:defRPr sz="1092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88" y="1733550"/>
            <a:ext cx="1609760" cy="3211616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233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8" y="385233"/>
            <a:ext cx="1609760" cy="1348317"/>
          </a:xfrm>
        </p:spPr>
        <p:txBody>
          <a:bodyPr anchor="b"/>
          <a:lstStyle>
            <a:lvl1pPr>
              <a:defRPr sz="174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1868" y="831998"/>
            <a:ext cx="2526744" cy="4106480"/>
          </a:xfrm>
        </p:spPr>
        <p:txBody>
          <a:bodyPr anchor="t"/>
          <a:lstStyle>
            <a:lvl1pPr marL="0" indent="0">
              <a:buNone/>
              <a:defRPr sz="1747"/>
            </a:lvl1pPr>
            <a:lvl2pPr marL="249540" indent="0">
              <a:buNone/>
              <a:defRPr sz="1528"/>
            </a:lvl2pPr>
            <a:lvl3pPr marL="499080" indent="0">
              <a:buNone/>
              <a:defRPr sz="1310"/>
            </a:lvl3pPr>
            <a:lvl4pPr marL="748619" indent="0">
              <a:buNone/>
              <a:defRPr sz="1092"/>
            </a:lvl4pPr>
            <a:lvl5pPr marL="998159" indent="0">
              <a:buNone/>
              <a:defRPr sz="1092"/>
            </a:lvl5pPr>
            <a:lvl6pPr marL="1247699" indent="0">
              <a:buNone/>
              <a:defRPr sz="1092"/>
            </a:lvl6pPr>
            <a:lvl7pPr marL="1497239" indent="0">
              <a:buNone/>
              <a:defRPr sz="1092"/>
            </a:lvl7pPr>
            <a:lvl8pPr marL="1746778" indent="0">
              <a:buNone/>
              <a:defRPr sz="1092"/>
            </a:lvl8pPr>
            <a:lvl9pPr marL="1996318" indent="0">
              <a:buNone/>
              <a:defRPr sz="109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88" y="1733550"/>
            <a:ext cx="1609760" cy="3211616"/>
          </a:xfrm>
        </p:spPr>
        <p:txBody>
          <a:bodyPr/>
          <a:lstStyle>
            <a:lvl1pPr marL="0" indent="0">
              <a:buNone/>
              <a:defRPr sz="873"/>
            </a:lvl1pPr>
            <a:lvl2pPr marL="249540" indent="0">
              <a:buNone/>
              <a:defRPr sz="764"/>
            </a:lvl2pPr>
            <a:lvl3pPr marL="499080" indent="0">
              <a:buNone/>
              <a:defRPr sz="655"/>
            </a:lvl3pPr>
            <a:lvl4pPr marL="748619" indent="0">
              <a:buNone/>
              <a:defRPr sz="546"/>
            </a:lvl4pPr>
            <a:lvl5pPr marL="998159" indent="0">
              <a:buNone/>
              <a:defRPr sz="546"/>
            </a:lvl5pPr>
            <a:lvl6pPr marL="1247699" indent="0">
              <a:buNone/>
              <a:defRPr sz="546"/>
            </a:lvl6pPr>
            <a:lvl7pPr marL="1497239" indent="0">
              <a:buNone/>
              <a:defRPr sz="546"/>
            </a:lvl7pPr>
            <a:lvl8pPr marL="1746778" indent="0">
              <a:buNone/>
              <a:defRPr sz="546"/>
            </a:lvl8pPr>
            <a:lvl9pPr marL="1996318" indent="0">
              <a:buNone/>
              <a:defRPr sz="546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30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3138" y="307653"/>
            <a:ext cx="4304824" cy="1116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" y="1538258"/>
            <a:ext cx="4304824" cy="366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3138" y="5355815"/>
            <a:ext cx="112299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F7CB-6F7B-41F8-8B81-FA09011A27A0}" type="datetimeFigureOut">
              <a:rPr lang="pt-BR" smtClean="0"/>
              <a:t>08/12/2017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53302" y="5355815"/>
            <a:ext cx="1684496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24964" y="5355815"/>
            <a:ext cx="1122998" cy="307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6F91A-49D0-4CAF-9CE3-3FD34E8B1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39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9080" rtl="0" eaLnBrk="1" latinLnBrk="0" hangingPunct="1">
        <a:lnSpc>
          <a:spcPct val="90000"/>
        </a:lnSpc>
        <a:spcBef>
          <a:spcPct val="0"/>
        </a:spcBef>
        <a:buNone/>
        <a:defRPr sz="24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4770" indent="-124770" algn="l" defTabSz="499080" rtl="0" eaLnBrk="1" latinLnBrk="0" hangingPunct="1">
        <a:lnSpc>
          <a:spcPct val="90000"/>
        </a:lnSpc>
        <a:spcBef>
          <a:spcPts val="546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1pPr>
      <a:lvl2pPr marL="374310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310" kern="1200">
          <a:solidFill>
            <a:schemeClr val="tx1"/>
          </a:solidFill>
          <a:latin typeface="+mn-lt"/>
          <a:ea typeface="+mn-ea"/>
          <a:cs typeface="+mn-cs"/>
        </a:defRPr>
      </a:lvl2pPr>
      <a:lvl3pPr marL="62384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1092" kern="1200">
          <a:solidFill>
            <a:schemeClr val="tx1"/>
          </a:solidFill>
          <a:latin typeface="+mn-lt"/>
          <a:ea typeface="+mn-ea"/>
          <a:cs typeface="+mn-cs"/>
        </a:defRPr>
      </a:lvl3pPr>
      <a:lvl4pPr marL="87338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112292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372469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62200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87154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2121088" indent="-124770" algn="l" defTabSz="499080" rtl="0" eaLnBrk="1" latinLnBrk="0" hangingPunct="1">
        <a:lnSpc>
          <a:spcPct val="90000"/>
        </a:lnSpc>
        <a:spcBef>
          <a:spcPts val="273"/>
        </a:spcBef>
        <a:buFont typeface="Arial" panose="020B0604020202020204" pitchFamily="34" charset="0"/>
        <a:buChar char="•"/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1pPr>
      <a:lvl2pPr marL="24954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2pPr>
      <a:lvl3pPr marL="499080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3pPr>
      <a:lvl4pPr marL="74861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4pPr>
      <a:lvl5pPr marL="99815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5pPr>
      <a:lvl6pPr marL="124769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6pPr>
      <a:lvl7pPr marL="1497239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7pPr>
      <a:lvl8pPr marL="174677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8pPr>
      <a:lvl9pPr marL="1996318" algn="l" defTabSz="499080" rtl="0" eaLnBrk="1" latinLnBrk="0" hangingPunct="1">
        <a:defRPr sz="9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5351655A-523A-4B7A-9C61-E137DFB28564}"/>
              </a:ext>
            </a:extLst>
          </p:cNvPr>
          <p:cNvSpPr/>
          <p:nvPr/>
        </p:nvSpPr>
        <p:spPr>
          <a:xfrm>
            <a:off x="901663" y="219293"/>
            <a:ext cx="1367642" cy="136764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0391" tIns="50195" rIns="100391" bIns="5019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975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09FBE1C-9FB6-4AD1-8072-F20661129EB3}"/>
              </a:ext>
            </a:extLst>
          </p:cNvPr>
          <p:cNvCxnSpPr>
            <a:cxnSpLocks/>
          </p:cNvCxnSpPr>
          <p:nvPr/>
        </p:nvCxnSpPr>
        <p:spPr>
          <a:xfrm flipV="1">
            <a:off x="370952" y="903116"/>
            <a:ext cx="0" cy="437188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D164F60-28B9-4AC1-BFD3-FA6B7D5B751B}"/>
              </a:ext>
            </a:extLst>
          </p:cNvPr>
          <p:cNvCxnSpPr>
            <a:cxnSpLocks/>
          </p:cNvCxnSpPr>
          <p:nvPr/>
        </p:nvCxnSpPr>
        <p:spPr>
          <a:xfrm flipV="1">
            <a:off x="1599862" y="4691387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4742DBE-4FB2-441A-9A41-E7D8C34B888F}"/>
              </a:ext>
            </a:extLst>
          </p:cNvPr>
          <p:cNvCxnSpPr>
            <a:cxnSpLocks/>
          </p:cNvCxnSpPr>
          <p:nvPr/>
        </p:nvCxnSpPr>
        <p:spPr>
          <a:xfrm flipV="1">
            <a:off x="1599862" y="5274997"/>
            <a:ext cx="550660" cy="1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Imagem 43">
            <a:extLst>
              <a:ext uri="{FF2B5EF4-FFF2-40B4-BE49-F238E27FC236}">
                <a16:creationId xmlns:a16="http://schemas.microsoft.com/office/drawing/2014/main" id="{4E174095-57F4-43CE-98D8-F3CBFD6A32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94" y="3376371"/>
            <a:ext cx="385621" cy="57236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43E236E-B594-4D47-8508-61306B1D147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852" y="5020375"/>
            <a:ext cx="75255" cy="2110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DD5C892-DD7C-4E3C-B4A4-E1FCC4AC728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12" y="4480308"/>
            <a:ext cx="103462" cy="27240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763C996-09A5-40E4-9B83-23AE5D1E525D}"/>
              </a:ext>
            </a:extLst>
          </p:cNvPr>
          <p:cNvCxnSpPr>
            <a:cxnSpLocks/>
          </p:cNvCxnSpPr>
          <p:nvPr/>
        </p:nvCxnSpPr>
        <p:spPr>
          <a:xfrm>
            <a:off x="3004381" y="544742"/>
            <a:ext cx="0" cy="8148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:a16="http://schemas.microsoft.com/office/drawing/2014/main" id="{39820C98-24ED-4E28-8C82-613BE51948E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67" y="753168"/>
            <a:ext cx="242284" cy="297349"/>
          </a:xfrm>
          <a:prstGeom prst="rect">
            <a:avLst/>
          </a:prstGeom>
        </p:spPr>
      </p:pic>
      <p:grpSp>
        <p:nvGrpSpPr>
          <p:cNvPr id="15" name="Group 1">
            <a:extLst>
              <a:ext uri="{FF2B5EF4-FFF2-40B4-BE49-F238E27FC236}">
                <a16:creationId xmlns:a16="http://schemas.microsoft.com/office/drawing/2014/main" id="{FAE33C45-2058-4B78-999E-C6C387BF8EC6}"/>
              </a:ext>
            </a:extLst>
          </p:cNvPr>
          <p:cNvGrpSpPr/>
          <p:nvPr/>
        </p:nvGrpSpPr>
        <p:grpSpPr>
          <a:xfrm>
            <a:off x="14514" y="5287748"/>
            <a:ext cx="4979073" cy="89166"/>
            <a:chOff x="1906588" y="4221157"/>
            <a:chExt cx="1152525" cy="71444"/>
          </a:xfrm>
        </p:grpSpPr>
        <p:sp>
          <p:nvSpPr>
            <p:cNvPr id="16" name="Line 7 1">
              <a:extLst>
                <a:ext uri="{FF2B5EF4-FFF2-40B4-BE49-F238E27FC236}">
                  <a16:creationId xmlns:a16="http://schemas.microsoft.com/office/drawing/2014/main" id="{9B2B061F-444F-4951-8786-4A79915C2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6588" y="4221163"/>
              <a:ext cx="11525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8 1">
              <a:extLst>
                <a:ext uri="{FF2B5EF4-FFF2-40B4-BE49-F238E27FC236}">
                  <a16:creationId xmlns:a16="http://schemas.microsoft.com/office/drawing/2014/main" id="{20DA8666-D6A5-4DDC-8682-E2D71CEF0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10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9 1">
              <a:extLst>
                <a:ext uri="{FF2B5EF4-FFF2-40B4-BE49-F238E27FC236}">
                  <a16:creationId xmlns:a16="http://schemas.microsoft.com/office/drawing/2014/main" id="{D167CB4D-2B80-4E41-99ED-2702443F0F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4221164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0 1">
              <a:extLst>
                <a:ext uri="{FF2B5EF4-FFF2-40B4-BE49-F238E27FC236}">
                  <a16:creationId xmlns:a16="http://schemas.microsoft.com/office/drawing/2014/main" id="{9A5973AD-91AB-4950-8313-29B30F342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5513" y="4221157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1 1">
              <a:extLst>
                <a:ext uri="{FF2B5EF4-FFF2-40B4-BE49-F238E27FC236}">
                  <a16:creationId xmlns:a16="http://schemas.microsoft.com/office/drawing/2014/main" id="{29FE676C-A291-4268-BB5C-5166C63CE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9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2 1">
              <a:extLst>
                <a:ext uri="{FF2B5EF4-FFF2-40B4-BE49-F238E27FC236}">
                  <a16:creationId xmlns:a16="http://schemas.microsoft.com/office/drawing/2014/main" id="{39E63872-C5AA-4A99-B63E-62DE44C4A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399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3 1">
              <a:extLst>
                <a:ext uri="{FF2B5EF4-FFF2-40B4-BE49-F238E27FC236}">
                  <a16:creationId xmlns:a16="http://schemas.microsoft.com/office/drawing/2014/main" id="{71D1ED66-6EC8-44B8-8B6F-B025946D7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114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4 1">
              <a:extLst>
                <a:ext uri="{FF2B5EF4-FFF2-40B4-BE49-F238E27FC236}">
                  <a16:creationId xmlns:a16="http://schemas.microsoft.com/office/drawing/2014/main" id="{456E4D04-4E50-4955-940B-AA13B9F44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443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5 1">
              <a:extLst>
                <a:ext uri="{FF2B5EF4-FFF2-40B4-BE49-F238E27FC236}">
                  <a16:creationId xmlns:a16="http://schemas.microsoft.com/office/drawing/2014/main" id="{FEA5B6F2-CC6A-4367-B2C9-E479A930B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558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16 1">
              <a:extLst>
                <a:ext uri="{FF2B5EF4-FFF2-40B4-BE49-F238E27FC236}">
                  <a16:creationId xmlns:a16="http://schemas.microsoft.com/office/drawing/2014/main" id="{108B0122-4A19-4C84-8F62-CBD8735F1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73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17 1">
              <a:extLst>
                <a:ext uri="{FF2B5EF4-FFF2-40B4-BE49-F238E27FC236}">
                  <a16:creationId xmlns:a16="http://schemas.microsoft.com/office/drawing/2014/main" id="{84A48622-CCC3-4F9B-BFBC-356739CF97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87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18 1">
              <a:extLst>
                <a:ext uri="{FF2B5EF4-FFF2-40B4-BE49-F238E27FC236}">
                  <a16:creationId xmlns:a16="http://schemas.microsoft.com/office/drawing/2014/main" id="{CF4F0264-2ABE-46F8-A384-6C8A826B76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17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19 1">
              <a:extLst>
                <a:ext uri="{FF2B5EF4-FFF2-40B4-BE49-F238E27FC236}">
                  <a16:creationId xmlns:a16="http://schemas.microsoft.com/office/drawing/2014/main" id="{84C0CABB-BC50-449B-B029-4DCE07C2E7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0 1">
              <a:extLst>
                <a:ext uri="{FF2B5EF4-FFF2-40B4-BE49-F238E27FC236}">
                  <a16:creationId xmlns:a16="http://schemas.microsoft.com/office/drawing/2014/main" id="{5BC94150-D8FE-4A12-8173-202B8DF8F6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4650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1 1">
              <a:extLst>
                <a:ext uri="{FF2B5EF4-FFF2-40B4-BE49-F238E27FC236}">
                  <a16:creationId xmlns:a16="http://schemas.microsoft.com/office/drawing/2014/main" id="{A4646C15-B9B8-4AA4-802E-234E39CDD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6088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2 1">
              <a:extLst>
                <a:ext uri="{FF2B5EF4-FFF2-40B4-BE49-F238E27FC236}">
                  <a16:creationId xmlns:a16="http://schemas.microsoft.com/office/drawing/2014/main" id="{015C58C8-B5E0-465E-9F63-0A7A75CE53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08175" y="4221163"/>
              <a:ext cx="71438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3 1">
              <a:extLst>
                <a:ext uri="{FF2B5EF4-FFF2-40B4-BE49-F238E27FC236}">
                  <a16:creationId xmlns:a16="http://schemas.microsoft.com/office/drawing/2014/main" id="{195B2364-E914-44B6-9D87-E2C9073741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9613" y="4221163"/>
              <a:ext cx="71437" cy="714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9973D0DC-BA8F-4756-B7DF-0AAA39A1E932}"/>
              </a:ext>
            </a:extLst>
          </p:cNvPr>
          <p:cNvCxnSpPr/>
          <p:nvPr/>
        </p:nvCxnSpPr>
        <p:spPr>
          <a:xfrm>
            <a:off x="211012" y="903114"/>
            <a:ext cx="138885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0D18A23E-9121-476A-B7EB-A035EF00CDFD}"/>
              </a:ext>
            </a:extLst>
          </p:cNvPr>
          <p:cNvSpPr/>
          <p:nvPr/>
        </p:nvSpPr>
        <p:spPr>
          <a:xfrm>
            <a:off x="1515146" y="831503"/>
            <a:ext cx="140676" cy="14067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EFB7A1CB-10F5-4784-8F66-74A85F7F99B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00" y="420633"/>
            <a:ext cx="272000" cy="281143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DDD01C5D-FE84-4FA2-8F58-B3FB01D4A39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172" y="4868126"/>
            <a:ext cx="206266" cy="277288"/>
          </a:xfrm>
          <a:prstGeom prst="rect">
            <a:avLst/>
          </a:prstGeom>
        </p:spPr>
      </p:pic>
      <p:sp>
        <p:nvSpPr>
          <p:cNvPr id="50" name="Elipse 49">
            <a:extLst>
              <a:ext uri="{FF2B5EF4-FFF2-40B4-BE49-F238E27FC236}">
                <a16:creationId xmlns:a16="http://schemas.microsoft.com/office/drawing/2014/main" id="{7BC08FE5-F7F2-418B-A8F0-BC0049DFEE44}"/>
              </a:ext>
            </a:extLst>
          </p:cNvPr>
          <p:cNvSpPr/>
          <p:nvPr/>
        </p:nvSpPr>
        <p:spPr>
          <a:xfrm>
            <a:off x="1536338" y="5192694"/>
            <a:ext cx="140676" cy="1406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1B195A1F-CE43-4275-951C-A059B6396C0A}"/>
              </a:ext>
            </a:extLst>
          </p:cNvPr>
          <p:cNvSpPr/>
          <p:nvPr/>
        </p:nvSpPr>
        <p:spPr>
          <a:xfrm>
            <a:off x="1390364" y="5281373"/>
            <a:ext cx="320863" cy="358501"/>
          </a:xfrm>
          <a:custGeom>
            <a:avLst/>
            <a:gdLst>
              <a:gd name="connsiteX0" fmla="*/ 221803 w 320863"/>
              <a:gd name="connsiteY0" fmla="*/ 0 h 358501"/>
              <a:gd name="connsiteX1" fmla="*/ 823 w 320863"/>
              <a:gd name="connsiteY1" fmla="*/ 190500 h 358501"/>
              <a:gd name="connsiteX2" fmla="*/ 153223 w 320863"/>
              <a:gd name="connsiteY2" fmla="*/ 335280 h 358501"/>
              <a:gd name="connsiteX3" fmla="*/ 320863 w 320863"/>
              <a:gd name="connsiteY3" fmla="*/ 358140 h 358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863" h="358501">
                <a:moveTo>
                  <a:pt x="221803" y="0"/>
                </a:moveTo>
                <a:cubicBezTo>
                  <a:pt x="117028" y="67310"/>
                  <a:pt x="12253" y="134620"/>
                  <a:pt x="823" y="190500"/>
                </a:cubicBezTo>
                <a:cubicBezTo>
                  <a:pt x="-10607" y="246380"/>
                  <a:pt x="99883" y="307340"/>
                  <a:pt x="153223" y="335280"/>
                </a:cubicBezTo>
                <a:cubicBezTo>
                  <a:pt x="206563" y="363220"/>
                  <a:pt x="320863" y="358140"/>
                  <a:pt x="320863" y="358140"/>
                </a:cubicBezTo>
              </a:path>
            </a:pathLst>
          </a:custGeom>
          <a:noFill/>
          <a:ln w="2540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56" name="Imagem 55">
            <a:extLst>
              <a:ext uri="{FF2B5EF4-FFF2-40B4-BE49-F238E27FC236}">
                <a16:creationId xmlns:a16="http://schemas.microsoft.com/office/drawing/2014/main" id="{A17AA652-B140-45CB-B218-A930808146C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869" y="5501247"/>
            <a:ext cx="265496" cy="277253"/>
          </a:xfrm>
          <a:prstGeom prst="rect">
            <a:avLst/>
          </a:prstGeom>
        </p:spPr>
      </p:pic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C718881F-160B-45B0-B3AB-5235646FB00F}"/>
              </a:ext>
            </a:extLst>
          </p:cNvPr>
          <p:cNvCxnSpPr>
            <a:cxnSpLocks/>
          </p:cNvCxnSpPr>
          <p:nvPr/>
        </p:nvCxnSpPr>
        <p:spPr>
          <a:xfrm flipV="1">
            <a:off x="3998861" y="4697764"/>
            <a:ext cx="0" cy="583609"/>
          </a:xfrm>
          <a:prstGeom prst="straightConnector1">
            <a:avLst/>
          </a:prstGeom>
          <a:ln w="381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m 59">
            <a:extLst>
              <a:ext uri="{FF2B5EF4-FFF2-40B4-BE49-F238E27FC236}">
                <a16:creationId xmlns:a16="http://schemas.microsoft.com/office/drawing/2014/main" id="{A8C673DD-BA73-4669-A533-5EDF1E8C14B6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39" y="4433456"/>
            <a:ext cx="249335" cy="27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44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,9809"/>
  <p:tag name="ORIGINALWIDTH" val="102,7372"/>
  <p:tag name="LATEXADDIN" val="\documentclass{article}&#10;\usepackage{amsmath, bm}&#10;\pagestyle{empty}&#10;\begin{document}&#10;&#10;$r_{\text{y}}^{\text{i}}$&#10;&#10;&#10;\end{document}"/>
  <p:tag name="IGUANATEXSIZE" val="30"/>
  <p:tag name="IGUANATEXCURSOR" val="97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,23921"/>
  <p:tag name="ORIGINALWIDTH" val="30,74614"/>
  <p:tag name="LATEXADDIN" val="\documentclass{article}&#10;\usepackage{amsmath}&#10;\pagestyle{empty}&#10;\begin{document}&#10;&#10;$\mathbf{i}$&#10;&#10;&#10;\end{document}"/>
  <p:tag name="IGUANATEXSIZE" val="20"/>
  <p:tag name="IGUANATEXCURSOR" val="9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,9861"/>
  <p:tag name="ORIGINALWIDTH" val="41,24488"/>
  <p:tag name="LATEXADDIN" val="\documentclass{article}&#10;\usepackage{amsmath}&#10;\pagestyle{empty}&#10;\begin{document}&#10;&#10;$\mathbf{j}$&#10;&#10;&#10;\end{document}"/>
  <p:tag name="IGUANATEXSIZE" val="20"/>
  <p:tag name="IGUANATEXCURSOR" val="91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,98985"/>
  <p:tag name="ORIGINALWIDTH" val="65,99173"/>
  <p:tag name="LATEXADDIN" val="\documentclass{article}&#10;\usepackage{bm,amsmath}&#10;\pagestyle{empty}&#10;\begin{document}&#10;&#10;$\bm{g}$&#10;&#10;&#10;\end{document}"/>
  <p:tag name="IGUANATEXSIZE" val="30"/>
  <p:tag name="IGUANATEXCURSOR" val="39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,2385"/>
  <p:tag name="ORIGINALWIDTH" val="89,23882"/>
  <p:tag name="LATEXADDIN" val="\documentclass{article}&#10;\usepackage{amsmath}&#10;\pagestyle{empty}&#10;\begin{document}&#10;&#10;$\mathcal{P}$&#10;&#10;&#10;\end{document}"/>
  <p:tag name="IGUANATEXSIZE" val="30"/>
  <p:tag name="IGUANATEXCURSOR" val="94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,73866"/>
  <p:tag name="ORIGINALWIDTH" val="67,49158"/>
  <p:tag name="LATEXADDIN" val="\documentclass{article}&#10;\usepackage{amsmath}&#10;\pagestyle{empty}&#10;\begin{document}&#10;&#10;$\mathcal{E}$&#10;&#10;&#10;\end{document}"/>
  <p:tag name="IGUANATEXSIZE" val="30"/>
  <p:tag name="IGUANATEXCURSOR" val="92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98874"/>
  <p:tag name="ORIGINALWIDTH" val="86,23921"/>
  <p:tag name="LATEXADDIN" val="\documentclass{article}&#10;\usepackage{amsmath}&#10;\pagestyle{empty}&#10;\begin{document}&#10;&#10;$O$&#10;&#10;&#10;\end{document}"/>
  <p:tag name="IGUANATEXSIZE" val="30"/>
  <p:tag name="IGUANATEXCURSOR" val="83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,23882"/>
  <p:tag name="ORIGINALWIDTH" val="80,98985"/>
  <p:tag name="LATEXADDIN" val="\documentclass{article}&#10;\usepackage{amsmath,bm}&#10;\pagestyle{empty}&#10;\begin{document}&#10;&#10;$\hat{\bm{n}}$&#10;&#10;&#10;\end{document}"/>
  <p:tag name="IGUANATEXSIZE" val="30"/>
  <p:tag name="IGUANATEXCURSOR" val="46"/>
  <p:tag name="TRANSPARENCY" val="Verdadeiro"/>
  <p:tag name="FILENAME" val=""/>
  <p:tag name="LATEXENGINEID" val="0"/>
  <p:tag name="TEMPFOLDER" val="C:\Users\ruanc.LAPTOP-8F2K1OUJ\Downloads\IguanaTeX\"/>
  <p:tag name="LATEXFORMHEIGHT" val="312"/>
  <p:tag name="LATEXFORMWIDTH" val="384"/>
  <p:tag name="LATEXFORMWRAP" val="Verdadeiro"/>
  <p:tag name="BITMAPVECTOR" val="0"/>
</p:tagLst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Ruan Comelli</dc:creator>
  <cp:lastModifiedBy>Ruan Comelli</cp:lastModifiedBy>
  <cp:revision>2</cp:revision>
  <dcterms:created xsi:type="dcterms:W3CDTF">2017-12-09T01:42:58Z</dcterms:created>
  <dcterms:modified xsi:type="dcterms:W3CDTF">2017-12-09T01:54:31Z</dcterms:modified>
</cp:coreProperties>
</file>