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hyperlink" Target="https://github.com/ruandias-at/Projeto-Computacional/blob/main/programa/main.cp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svg" /><Relationship Id="rId5" Type="http://schemas.openxmlformats.org/officeDocument/2006/relationships/image" Target="../media/image3.png" /><Relationship Id="rId4" Type="http://schemas.openxmlformats.org/officeDocument/2006/relationships/image" Target="../media/image2.emf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>
            <a:normAutofit/>
          </a:bodyPr>
          <a:lstStyle/>
          <a:p>
            <a:r>
              <a:rPr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Computacional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Sistema de </a:t>
            </a:r>
            <a:r>
              <a:rPr lang="pt-B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estão</a:t>
            </a:r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endas</a:t>
            </a:r>
            <a:r>
              <a:rPr lang="pt-B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2866"/>
            <a:ext cx="6400800" cy="2899195"/>
          </a:xfrm>
        </p:spPr>
        <p:txBody>
          <a:bodyPr>
            <a:normAutofit fontScale="32500" lnSpcReduction="20000"/>
          </a:bodyPr>
          <a:lstStyle/>
          <a:p>
            <a:r>
              <a:rPr lang="pt-BR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 Carolina Sousa -242014293</a:t>
            </a:r>
          </a:p>
          <a:p>
            <a:r>
              <a:rPr lang="pt-BR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Eduardo Flor Ocampo - 242014328</a:t>
            </a:r>
          </a:p>
          <a:p>
            <a:r>
              <a:rPr lang="pt-BR" sz="9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Luis</a:t>
            </a:r>
            <a:r>
              <a:rPr lang="pt-BR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Eduardo Felipe Oliveira - 242014346</a:t>
            </a:r>
          </a:p>
          <a:p>
            <a:r>
              <a:rPr lang="pt-BR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 Brants de Alencar - 242004009</a:t>
            </a:r>
          </a:p>
          <a:p>
            <a:r>
              <a:rPr lang="pt-BR" sz="9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Ruan Dias A. Teixeira - 242014471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8321"/>
            <a:ext cx="8229600" cy="1143000"/>
          </a:xfrm>
        </p:spPr>
        <p:txBody>
          <a:bodyPr/>
          <a:lstStyle/>
          <a:p>
            <a:r>
              <a:rPr dirty="0" err="1">
                <a:solidFill>
                  <a:srgbClr val="FFC000"/>
                </a:solidFill>
              </a:rPr>
              <a:t>Descrição</a:t>
            </a:r>
            <a:r>
              <a:rPr dirty="0">
                <a:solidFill>
                  <a:srgbClr val="FFC000"/>
                </a:solidFill>
              </a:rPr>
              <a:t> do </a:t>
            </a:r>
            <a:r>
              <a:rPr dirty="0" err="1">
                <a:solidFill>
                  <a:srgbClr val="FFC000"/>
                </a:solidFill>
              </a:rPr>
              <a:t>Projeto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8554"/>
            <a:ext cx="8229600" cy="3109823"/>
          </a:xfrm>
          <a:noFill/>
        </p:spPr>
        <p:txBody>
          <a:bodyPr/>
          <a:lstStyle/>
          <a:p>
            <a:pPr algn="just"/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C++. O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itens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relatórios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Utilizamos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de forma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426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relatório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Sair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endParaRPr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23558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Listagem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disponíveis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Adição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edição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total</a:t>
            </a:r>
          </a:p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exibição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histórico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649"/>
            <a:ext cx="8229600" cy="1143000"/>
          </a:xfrm>
        </p:spPr>
        <p:txBody>
          <a:bodyPr>
            <a:normAutofit/>
          </a:bodyPr>
          <a:lstStyle/>
          <a:p>
            <a:r>
              <a:rPr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Conteúdos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isciplina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bordados</a:t>
            </a:r>
            <a:endParaRPr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57732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Funções (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outras)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Manipulação de entrada e saída de dados- Loops e condicionais (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fluxo e tratamento de erro 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Vetores 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Operadores Lógicos </a:t>
            </a:r>
            <a:r>
              <a:rPr lang="pt-BR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condicionais(||, &amp;&amp;)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istribuição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arefas</a:t>
            </a:r>
            <a:endParaRPr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Eduardo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Estruturou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Implementou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listagem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Criou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carrinho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Desenvolveu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relatório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integrou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endParaRPr lang="pt-BR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-Carol e Ruan: Fez a documentação do trabalho.</a:t>
            </a:r>
            <a:endParaRPr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82F21-871D-3A2C-86E1-13097C64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6B5F-D931-D095-D30F-1651E33E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826"/>
            <a:ext cx="8091577" cy="13112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e arquivo para o código</a:t>
            </a:r>
            <a:endParaRPr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9D68-1C52-A481-B7EB-7F05CAA1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14800"/>
            <a:ext cx="8445260" cy="879895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https://github.com/ruandias-at/Projeto-Computacional/blob/main/programa/main.cpp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FEC3EBA-F1C3-811A-9197-FD70DC4B7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589305"/>
              </p:ext>
            </p:extLst>
          </p:nvPr>
        </p:nvGraphicFramePr>
        <p:xfrm>
          <a:off x="457200" y="2355012"/>
          <a:ext cx="2267629" cy="144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3" imgW="809692" imgH="514350" progId="Package">
                  <p:embed/>
                </p:oleObj>
              </mc:Choice>
              <mc:Fallback>
                <p:oleObj name="Objeto de Shell de Gerenciador" showAsIcon="1" r:id="rId3" imgW="809692" imgH="514350" progId="Package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2FEC3EBA-F1C3-811A-9197-FD70DC4B7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355012"/>
                        <a:ext cx="2267629" cy="144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EC19EB0-0CFC-ABF8-9B1A-C8E9EF92090A}"/>
              </a:ext>
            </a:extLst>
          </p:cNvPr>
          <p:cNvSpPr txBox="1"/>
          <p:nvPr/>
        </p:nvSpPr>
        <p:spPr>
          <a:xfrm>
            <a:off x="2725145" y="2459731"/>
            <a:ext cx="50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duas vezes para abrir o arquivo.</a:t>
            </a:r>
          </a:p>
        </p:txBody>
      </p:sp>
      <p:pic>
        <p:nvPicPr>
          <p:cNvPr id="8" name="Gráfico 7" descr="Voltar com preenchimento sólido">
            <a:extLst>
              <a:ext uri="{FF2B5EF4-FFF2-40B4-BE49-F238E27FC236}">
                <a16:creationId xmlns:a16="http://schemas.microsoft.com/office/drawing/2014/main" id="{E84861C9-F3FF-E4B8-4824-9A6EE6974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2098" y="2226016"/>
            <a:ext cx="603047" cy="6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2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44328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desenvolvido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C++ . O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abordou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fundamentais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dados,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equipe com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317</Words>
  <Application>Microsoft Office PowerPoint</Application>
  <PresentationFormat>Apresentação na tela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Projeto Computacional - Sistema de gestão de vendas </vt:lpstr>
      <vt:lpstr>Descrição do Projeto</vt:lpstr>
      <vt:lpstr>Menu</vt:lpstr>
      <vt:lpstr>Funcionalidades</vt:lpstr>
      <vt:lpstr>Conteúdos da disciplina abordados</vt:lpstr>
      <vt:lpstr>Planejamento e distribuição de tarefas</vt:lpstr>
      <vt:lpstr>Link e arquivo para o código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Computacional - Sistema de gestão de vendas </dc:title>
  <dc:subject/>
  <dc:creator/>
  <cp:keywords/>
  <dc:description>generated using python-pptx</dc:description>
  <cp:lastModifiedBy>eduardo dudu</cp:lastModifiedBy>
  <cp:revision>5</cp:revision>
  <dcterms:created xsi:type="dcterms:W3CDTF">2013-01-27T09:14:16Z</dcterms:created>
  <dcterms:modified xsi:type="dcterms:W3CDTF">2025-02-12T11:22:59Z</dcterms:modified>
  <cp:category/>
</cp:coreProperties>
</file>