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57" r:id="rId3"/>
    <p:sldId id="259" r:id="rId4"/>
    <p:sldId id="2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"/>
            <a:ext cx="12206817" cy="6867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jpe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r" rtl="0" fontAlgn="base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r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hyperlink" Target="https://github.com/ruang-belajar/java-ee/blob/master/latihan/project-1.m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Java EE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/>
              <a:t>Mata Kuliah Java Lanjut - Pertemuan 10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tx1"/>
                </a:solidFill>
              </a:rPr>
              <a:t>Project Toko ATK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pPr algn="r"/>
            <a:r>
              <a:rPr lang="en-US" sz="3600"/>
              <a:t>Fase 1</a:t>
            </a:r>
            <a:endParaRPr lang="en-US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Project Toko ATK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en-US"/>
              <a:t>Untuk beberapa pertemuan ke depan, kita JSP untuk membuat project sederhana, “Web Toko ATK”.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Ikuti penjelasan pada link berikut, dan kerjakan Soal Latihannya:</a:t>
            </a:r>
            <a:endParaRPr lang="en-US" altLang="en-US"/>
          </a:p>
          <a:p>
            <a:pPr marL="0" indent="0">
              <a:buNone/>
            </a:pPr>
            <a:r>
              <a:rPr lang="en-US" altLang="en-US" sz="2400">
                <a:hlinkClick r:id="rId1" action="ppaction://hlinkfile"/>
              </a:rPr>
              <a:t>https://github.com/ruang-belajar/java-ee/blob/master/latihan/project-1.md</a:t>
            </a:r>
            <a:endParaRPr lang="en-US" altLang="en-US" sz="2400">
              <a:hlinkClick r:id="rId1" action="ppaction://hlinkfile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645" y="2314575"/>
            <a:ext cx="2857500" cy="2228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ommunications and Dialogues">
  <a:themeElements>
    <a:clrScheme name="Communications and Dialogu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Communications and Dialogu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Communications and Dialogu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munications and Dialogu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munications and Dialogu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313</Words>
  <Application>WPS Presentation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SimSun</vt:lpstr>
      <vt:lpstr>Wingdings</vt:lpstr>
      <vt:lpstr>Microsoft YaHei</vt:lpstr>
      <vt:lpstr>Arial Unicode MS</vt:lpstr>
      <vt:lpstr>Calibri</vt:lpstr>
      <vt:lpstr>Communications and Dialogues</vt:lpstr>
      <vt:lpstr>Java EE</vt:lpstr>
      <vt:lpstr>Project Toko ATK</vt:lpstr>
      <vt:lpstr>Project Toko ATK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EE</dc:title>
  <dc:creator/>
  <cp:lastModifiedBy>google1585754815</cp:lastModifiedBy>
  <cp:revision>46</cp:revision>
  <dcterms:created xsi:type="dcterms:W3CDTF">2025-03-10T15:35:00Z</dcterms:created>
  <dcterms:modified xsi:type="dcterms:W3CDTF">2025-06-03T17:18:27Z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04805808C4CA486A9E121C4901A331C0_13</vt:lpwstr>
  </property>
  <property fmtid="{D5CDD505-2E9C-101B-9397-08002B2CF9AE}" pid="3" name="KSOProductBuildVer">
    <vt:lpwstr>1033-12.2.0.21179</vt:lpwstr>
  </property>
</Properties>
</file>