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9" r:id="rId4"/>
    <p:sldId id="283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uang-belajar/java-ee/blob/master/latihan/project-1-fase-2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Pertemuan 11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Project Toko ATK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r"/>
            <a:r>
              <a:rPr lang="en-US" sz="3600"/>
              <a:t>Fase 2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Project Toko ATK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Pembahasan tugas minggu lalu:</a:t>
            </a:r>
            <a:endParaRPr lang="en-US"/>
          </a:p>
          <a:p>
            <a:pPr lvl="1"/>
            <a:r>
              <a:rPr lang="en-US" sz="2800"/>
              <a:t>Barang.java</a:t>
            </a:r>
            <a:endParaRPr lang="en-US"/>
          </a:p>
          <a:p>
            <a:pPr lvl="1"/>
            <a:r>
              <a:rPr lang="en-US" altLang="en-US"/>
              <a:t>baranglist.jsp</a:t>
            </a:r>
            <a:endParaRPr lang="en-US" altLang="en-US"/>
          </a:p>
          <a:p>
            <a:pPr lvl="1"/>
            <a:r>
              <a:rPr lang="en-US" altLang="en-US"/>
              <a:t>baranglist.view.jsp</a:t>
            </a:r>
            <a:endParaRPr lang="en-US" altLang="en-US"/>
          </a:p>
          <a:p>
            <a:pPr lvl="1"/>
            <a:r>
              <a:rPr lang="en-US" altLang="en-US"/>
              <a:t>barangtambah.jsp</a:t>
            </a:r>
            <a:endParaRPr lang="en-US" altLang="en-US"/>
          </a:p>
          <a:p>
            <a:pPr lvl="1"/>
            <a:r>
              <a:rPr lang="en-US" altLang="en-US"/>
              <a:t>formtambahbarang.jsp</a:t>
            </a:r>
            <a:endParaRPr lang="en-US" altLang="en-US"/>
          </a:p>
          <a:p>
            <a:pPr lvl="1"/>
            <a:r>
              <a:rPr lang="en-US" altLang="en-US"/>
              <a:t>formbarangtambah.view.jsp</a:t>
            </a:r>
            <a:endParaRPr lang="en-US" alt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Toko ATK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Pada fase ke-2 ini, kita akan membuat halaman untuk menampilkan daftar transaksi (saleslist.jsp), input transaksi (formsalestambah.jsp).</a:t>
            </a:r>
            <a:endParaRPr lang="en-US"/>
          </a:p>
          <a:p>
            <a:r>
              <a:rPr lang="en-US"/>
              <a:t>Check halaman berikut:</a:t>
            </a:r>
            <a:br>
              <a:rPr lang="en-US"/>
            </a:br>
            <a:r>
              <a:rPr lang="en-US" altLang="en-US" sz="2000">
                <a:hlinkClick r:id="rId1" tooltip="" action="ppaction://hlinkfile"/>
              </a:rPr>
              <a:t>https://github.com/ruang-belajar/java-ee/blob/master/latihan/project-1-fase-2.md</a:t>
            </a:r>
            <a:endParaRPr lang="en-US" altLang="en-US" sz="2000">
              <a:hlinkClick r:id="rId1" tooltip="" action="ppaction://hlinkfi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Presentation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Java EE</vt:lpstr>
      <vt:lpstr>Project Toko ATK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/>
  <cp:lastModifiedBy>google1585754815</cp:lastModifiedBy>
  <cp:revision>48</cp:revision>
  <dcterms:created xsi:type="dcterms:W3CDTF">2025-03-10T15:35:00Z</dcterms:created>
  <dcterms:modified xsi:type="dcterms:W3CDTF">2025-06-03T17:22:16Z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A3E55083AC314192BA2985C7E38B0508_13</vt:lpwstr>
  </property>
  <property fmtid="{D5CDD505-2E9C-101B-9397-08002B2CF9AE}" pid="3" name="KSOProductBuildVer">
    <vt:lpwstr>1033-12.2.0.21179</vt:lpwstr>
  </property>
</Properties>
</file>