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85" r:id="rId4"/>
    <p:sldId id="284" r:id="rId5"/>
    <p:sldId id="259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uang-belajar/java-ee/blob/master/docs/api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uang-belajar/java-ee/blob/master/latihan/project-1-fase-3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12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Application Programming Interface (API)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API (Application Programming Interface) adalah fitur yang memungkinkan dua aplikasi atau sistem yang berbeda untuk saling berkomunikasi dan bertukar data.</a:t>
            </a:r>
            <a:endParaRPr lang="en-US" altLang="en-US"/>
          </a:p>
          <a:p>
            <a:r>
              <a:rPr lang="en-US" altLang="en-US"/>
              <a:t>Pelajari contoh program berikut:</a:t>
            </a:r>
            <a:br>
              <a:rPr lang="en-US" altLang="en-US"/>
            </a:br>
            <a:r>
              <a:rPr lang="en-US" altLang="en-US" sz="2800">
                <a:hlinkClick r:id="rId1" tooltip="" action="ppaction://hlinkfile"/>
              </a:rPr>
              <a:t>https://github.com/ruang-belajar/java-ee/blob/master/docs/api.md</a:t>
            </a:r>
            <a:endParaRPr lang="en-US" altLang="en-US" sz="2800"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Project Toko ATK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 sz="3600"/>
              <a:t>Fase 3</a:t>
            </a:r>
            <a:endParaRPr 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Project Toko ATK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Kita akan menerapkan penggunaan API pada Project Toko ATK</a:t>
            </a:r>
            <a:endParaRPr lang="en-US"/>
          </a:p>
          <a:p>
            <a:r>
              <a:rPr lang="en-US"/>
              <a:t>Kerjakan latihan dan program berikut:</a:t>
            </a:r>
            <a:br>
              <a:rPr lang="en-US"/>
            </a:br>
            <a:r>
              <a:rPr lang="en-US" altLang="en-US" sz="2000">
                <a:hlinkClick r:id="rId1" tooltip="" action="ppaction://hlinkfile"/>
              </a:rPr>
              <a:t>https://github.com/ruang-belajar/java-ee/blob/master/latihan/project-1-fase-3.md</a:t>
            </a:r>
            <a:endParaRPr lang="en-US" altLang="en-US" sz="2000"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Presentation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PowerPoint 演示文稿</vt:lpstr>
      <vt:lpstr>PowerPoint 演示文稿</vt:lpstr>
      <vt:lpstr>Project Toko ATK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En Tay</cp:lastModifiedBy>
  <cp:revision>50</cp:revision>
  <dcterms:created xsi:type="dcterms:W3CDTF">2025-03-10T15:35:00Z</dcterms:created>
  <dcterms:modified xsi:type="dcterms:W3CDTF">2025-06-10T17:30:42Z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85BC81460646417A9B0041F476A1DBDD_13</vt:lpwstr>
  </property>
  <property fmtid="{D5CDD505-2E9C-101B-9397-08002B2CF9AE}" pid="3" name="KSOProductBuildVer">
    <vt:lpwstr>1033-12.2.0.21546</vt:lpwstr>
  </property>
</Properties>
</file>