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281" r:id="rId4"/>
    <p:sldId id="289" r:id="rId5"/>
    <p:sldId id="29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Java EE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Mata Kuliah Java Lanjut - Quiz 1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Quiz 1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5741035" cy="4953000"/>
          </a:xfrm>
        </p:spPr>
        <p:txBody>
          <a:bodyPr/>
          <a:p>
            <a:r>
              <a:rPr lang="en-US" altLang="en-US" sz="2800"/>
              <a:t>Dengan menggunakan design MVC, buat website seperti berikut:</a:t>
            </a:r>
            <a:endParaRPr lang="en-US" altLang="en-US" sz="2800"/>
          </a:p>
          <a:p>
            <a:endParaRPr lang="en-US" altLang="en-US" sz="2800"/>
          </a:p>
          <a:p>
            <a:r>
              <a:rPr lang="en-US" altLang="en-US" sz="2800" b="1"/>
              <a:t>home.jsp</a:t>
            </a:r>
            <a:r>
              <a:rPr lang="en-US" altLang="en-US" sz="2800"/>
              <a:t> &amp; </a:t>
            </a:r>
            <a:r>
              <a:rPr lang="en-US" altLang="en-US" sz="2800" b="1"/>
              <a:t>home.view.jsp</a:t>
            </a:r>
            <a:endParaRPr lang="en-US" altLang="en-US" sz="2800"/>
          </a:p>
          <a:p>
            <a:r>
              <a:rPr lang="en-US" altLang="en-US" sz="2800"/>
              <a:t>form meminta input nama, kemudian mengirimkannya ke </a:t>
            </a:r>
            <a:r>
              <a:rPr lang="en-US" altLang="en-US" sz="2800" b="1"/>
              <a:t>form.jsp</a:t>
            </a:r>
            <a:endParaRPr lang="en-US" altLang="en-US" sz="28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6700" y="1174750"/>
            <a:ext cx="5362575" cy="3114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Quiz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5486400" cy="4953000"/>
          </a:xfrm>
        </p:spPr>
        <p:txBody>
          <a:bodyPr/>
          <a:p>
            <a:r>
              <a:rPr lang="en-US" altLang="en-US" sz="2800" b="1"/>
              <a:t>form.jsp</a:t>
            </a:r>
            <a:r>
              <a:rPr lang="en-US" altLang="en-US" sz="2800"/>
              <a:t> &amp; </a:t>
            </a:r>
            <a:r>
              <a:rPr lang="en-US" altLang="en-US" sz="2800" b="1"/>
              <a:t>form.view.jsp</a:t>
            </a:r>
            <a:endParaRPr lang="en-US" altLang="en-US" sz="2800"/>
          </a:p>
          <a:p>
            <a:r>
              <a:rPr lang="en-US" altLang="en-US" sz="2800"/>
              <a:t>Memproses data yang di-POST (dari </a:t>
            </a:r>
            <a:r>
              <a:rPr lang="en-US" altLang="en-US" sz="2800" b="1"/>
              <a:t>home</a:t>
            </a:r>
            <a:r>
              <a:rPr lang="en-US" altLang="en-US" sz="2800"/>
              <a:t>), menyimpannya dalam session, kemudian menampilkan form untuk pemesanan. Kirim data dari form ke </a:t>
            </a:r>
            <a:r>
              <a:rPr lang="en-US" altLang="en-US" sz="2800" b="1"/>
              <a:t>order.jsp</a:t>
            </a:r>
            <a:r>
              <a:rPr lang="en-US" altLang="en-US" sz="2800"/>
              <a:t>.</a:t>
            </a:r>
            <a:endParaRPr lang="en-US" alt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7570" y="1174750"/>
            <a:ext cx="5932170" cy="22536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Quiz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5486400" cy="4953000"/>
          </a:xfrm>
        </p:spPr>
        <p:txBody>
          <a:bodyPr/>
          <a:p>
            <a:r>
              <a:rPr lang="en-US" altLang="en-US" sz="2800" b="1"/>
              <a:t>order.jsp</a:t>
            </a:r>
            <a:r>
              <a:rPr lang="en-US" altLang="en-US" sz="2800"/>
              <a:t> &amp; </a:t>
            </a:r>
            <a:r>
              <a:rPr lang="en-US" altLang="en-US" sz="2800" b="1"/>
              <a:t>order.view.jsp</a:t>
            </a:r>
            <a:endParaRPr lang="en-US" altLang="en-US" sz="2800"/>
          </a:p>
          <a:p>
            <a:r>
              <a:rPr lang="en-US" altLang="en-US" sz="2800"/>
              <a:t>Memproses data yang di-POST dan menampilkannya. Tambahkan link Tambah Pesanan yang mengarah ke </a:t>
            </a:r>
            <a:r>
              <a:rPr lang="en-US" altLang="en-US" sz="2800" b="1"/>
              <a:t>form.jsp</a:t>
            </a:r>
            <a:r>
              <a:rPr lang="en-US" altLang="en-US" sz="2800"/>
              <a:t>.</a:t>
            </a:r>
            <a:endParaRPr lang="en-US" alt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6140" y="1174750"/>
            <a:ext cx="5636260" cy="24218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WPS Slides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SimSun</vt:lpstr>
      <vt:lpstr>Wingdings</vt:lpstr>
      <vt:lpstr>Microsoft YaHei</vt:lpstr>
      <vt:lpstr>Arial Unicode MS</vt:lpstr>
      <vt:lpstr>Calibri</vt:lpstr>
      <vt:lpstr>Communications and Dialogues</vt:lpstr>
      <vt:lpstr>Java EE</vt:lpstr>
      <vt:lpstr>Quiz 1</vt:lpstr>
      <vt:lpstr>Quiz 1</vt:lpstr>
      <vt:lpstr>Quiz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</dc:title>
  <dc:creator/>
  <cp:lastModifiedBy>google1585754815</cp:lastModifiedBy>
  <cp:revision>39</cp:revision>
  <dcterms:created xsi:type="dcterms:W3CDTF">2025-03-10T15:35:00Z</dcterms:created>
  <dcterms:modified xsi:type="dcterms:W3CDTF">2025-04-30T15:56:56Z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4D0566A02F204A9BB4F53801F3E83FF9_13</vt:lpwstr>
  </property>
  <property fmtid="{D5CDD505-2E9C-101B-9397-08002B2CF9AE}" pid="3" name="KSOProductBuildVer">
    <vt:lpwstr>1033-12.2.0.20795</vt:lpwstr>
  </property>
</Properties>
</file>