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9" r:id="rId4"/>
    <p:sldId id="281" r:id="rId5"/>
    <p:sldId id="268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uang-belajar/java-ee/blob/master/docs/crud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Java 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Mata Kuliah Java Lanjut - Pertemuan 9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CRUD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CRUD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Ikuti penjelasan tentang CRUD lewat link berikut: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hlinkClick r:id="rId1" tooltip="" action="ppaction://hlinkfile"/>
              </a:rPr>
              <a:t>https://github.com/ruang-belajar/java-ee/blob/master/docs/crud.md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sym typeface="+mn-ea"/>
              </a:rPr>
              <a:t>Latihan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Setelah mengikuti pembahasan pada CRUD, coba kerjakan latihan berikut:</a:t>
            </a:r>
            <a:endParaRPr lang="en-US" altLang="en-US" sz="2800"/>
          </a:p>
          <a:p>
            <a:r>
              <a:rPr lang="en-US" altLang="en-US" sz="2800"/>
              <a:t>Tambahkan method </a:t>
            </a:r>
            <a:r>
              <a:rPr lang="en-US" altLang="en-US" sz="2800" b="1"/>
              <a:t>update()</a:t>
            </a:r>
            <a:r>
              <a:rPr lang="en-US" altLang="en-US" sz="2800"/>
              <a:t> pada class </a:t>
            </a:r>
            <a:r>
              <a:rPr lang="en-US" altLang="en-US" sz="2800" b="1"/>
              <a:t>Mahasiswa </a:t>
            </a:r>
            <a:r>
              <a:rPr lang="en-US" altLang="en-US" sz="2800"/>
              <a:t>yang berfungsi eksekusi perintah </a:t>
            </a:r>
            <a:r>
              <a:rPr lang="en-US" altLang="en-US" sz="2800" b="1"/>
              <a:t>UPDATE </a:t>
            </a:r>
            <a:r>
              <a:rPr lang="en-US" altLang="en-US" sz="2800"/>
              <a:t>untuk merubah record. Buat file m</a:t>
            </a:r>
            <a:r>
              <a:rPr lang="en-US" altLang="en-US" sz="2800" b="1"/>
              <a:t>ahasiswa.update.jsp</a:t>
            </a:r>
            <a:r>
              <a:rPr lang="en-US" altLang="en-US" sz="2800"/>
              <a:t> untuk mencontohkan penggunaan fungsi.</a:t>
            </a:r>
            <a:endParaRPr lang="en-US" altLang="en-US" sz="2800"/>
          </a:p>
          <a:p>
            <a:r>
              <a:rPr lang="en-US" altLang="en-US" sz="2800"/>
              <a:t>Tambahkan method </a:t>
            </a:r>
            <a:r>
              <a:rPr lang="en-US" altLang="en-US" sz="2800" b="1"/>
              <a:t>baca(nim)</a:t>
            </a:r>
            <a:r>
              <a:rPr lang="en-US" altLang="en-US" sz="2800"/>
              <a:t> pada class </a:t>
            </a:r>
            <a:r>
              <a:rPr lang="en-US" altLang="en-US" sz="2800" b="1"/>
              <a:t>Mahasiswa </a:t>
            </a:r>
            <a:r>
              <a:rPr lang="en-US" altLang="en-US" sz="2800"/>
              <a:t>yang berfungsi membaca data dari tabel </a:t>
            </a:r>
            <a:r>
              <a:rPr lang="en-US" altLang="en-US" sz="2800" b="1"/>
              <a:t>mahasiswa </a:t>
            </a:r>
            <a:r>
              <a:rPr lang="en-US" altLang="en-US" sz="2800"/>
              <a:t>dan menyimpannya ke property </a:t>
            </a:r>
            <a:r>
              <a:rPr lang="en-US" altLang="en-US" sz="2800" b="1"/>
              <a:t>nim</a:t>
            </a:r>
            <a:r>
              <a:rPr lang="en-US" altLang="en-US" sz="2800"/>
              <a:t>, </a:t>
            </a:r>
            <a:r>
              <a:rPr lang="en-US" altLang="en-US" sz="2800" b="1"/>
              <a:t>nama</a:t>
            </a:r>
            <a:r>
              <a:rPr lang="en-US" altLang="en-US" sz="2800"/>
              <a:t>, </a:t>
            </a:r>
            <a:r>
              <a:rPr lang="en-US" altLang="en-US" sz="2800" b="1"/>
              <a:t>nilai</a:t>
            </a:r>
            <a:r>
              <a:rPr lang="en-US" altLang="en-US" sz="2800"/>
              <a:t>. Buat file </a:t>
            </a:r>
            <a:r>
              <a:rPr lang="en-US" altLang="en-US" sz="2800" b="1"/>
              <a:t>mahasiswa.baca.jsp</a:t>
            </a:r>
            <a:r>
              <a:rPr lang="en-US" altLang="en-US" sz="2800"/>
              <a:t> untuk mencontohkan penggunaan fungsi.</a:t>
            </a:r>
            <a:endParaRPr lang="en-US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Mengikuti metode MVC, rubah </a:t>
            </a:r>
            <a:r>
              <a:rPr lang="en-US" altLang="en-US" b="1"/>
              <a:t>mahasiswa.tambah.jsp</a:t>
            </a:r>
            <a:r>
              <a:rPr lang="en-US" altLang="en-US"/>
              <a:t>, </a:t>
            </a:r>
            <a:r>
              <a:rPr lang="en-US" altLang="en-US" b="1"/>
              <a:t>mahasiswa.update.jsp</a:t>
            </a:r>
            <a:r>
              <a:rPr lang="en-US" altLang="en-US"/>
              <a:t>, </a:t>
            </a:r>
            <a:r>
              <a:rPr lang="en-US" altLang="en-US" b="1"/>
              <a:t>mahasiswa.baca.jsp</a:t>
            </a:r>
            <a:r>
              <a:rPr lang="en-US" altLang="en-US"/>
              <a:t> sehingga output ditampilkan menggunakan </a:t>
            </a:r>
            <a:r>
              <a:rPr lang="en-US" altLang="en-US" i="1"/>
              <a:t>view</a:t>
            </a:r>
            <a:r>
              <a:rPr lang="en-US" altLang="en-US"/>
              <a:t>, masing-masing dengan nama </a:t>
            </a:r>
            <a:r>
              <a:rPr lang="en-US" altLang="en-US" b="1"/>
              <a:t>mahasiswa.tambah.view.jsp</a:t>
            </a:r>
            <a:r>
              <a:rPr lang="en-US" altLang="en-US"/>
              <a:t>, </a:t>
            </a:r>
            <a:r>
              <a:rPr lang="en-US" altLang="en-US" b="1"/>
              <a:t>mahasiswa.update.view.jsp</a:t>
            </a:r>
            <a:r>
              <a:rPr lang="en-US" altLang="en-US"/>
              <a:t>, </a:t>
            </a:r>
            <a:r>
              <a:rPr lang="en-US" altLang="en-US" b="1"/>
              <a:t>mahasiswa.baca.view.jsp</a:t>
            </a:r>
            <a:endParaRPr lang="en-US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WPS Presentation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Java EE</vt:lpstr>
      <vt:lpstr>MVC</vt:lpstr>
      <vt:lpstr>JSTL + EL</vt:lpstr>
      <vt:lpstr>User Defined Class</vt:lpstr>
      <vt:lpstr>MVC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/>
  <cp:lastModifiedBy>google1585754815</cp:lastModifiedBy>
  <cp:revision>42</cp:revision>
  <dcterms:created xsi:type="dcterms:W3CDTF">2025-03-10T15:35:00Z</dcterms:created>
  <dcterms:modified xsi:type="dcterms:W3CDTF">2025-05-20T14:59:36Z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60F5C0E40D514CBFB73ACAF4316E78F6_13</vt:lpwstr>
  </property>
  <property fmtid="{D5CDD505-2E9C-101B-9397-08002B2CF9AE}" pid="3" name="KSOProductBuildVer">
    <vt:lpwstr>1033-12.2.0.21179</vt:lpwstr>
  </property>
</Properties>
</file>