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81" r:id="rId4"/>
    <p:sldId id="28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Quiz 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Quiz 1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741035" cy="4953000"/>
          </a:xfrm>
        </p:spPr>
        <p:txBody>
          <a:bodyPr/>
          <a:p>
            <a:r>
              <a:rPr lang="en-US" altLang="en-US" sz="2800"/>
              <a:t>Dengan menggunakan design MVC, buat website seperti berikut: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home.jsp</a:t>
            </a:r>
            <a:r>
              <a:rPr lang="en-US" altLang="en-US" sz="2800"/>
              <a:t> &amp; </a:t>
            </a:r>
            <a:r>
              <a:rPr lang="en-US" altLang="en-US" sz="2800" b="1"/>
              <a:t>home.view.jsp</a:t>
            </a:r>
            <a:endParaRPr lang="en-US" altLang="en-US" sz="2800"/>
          </a:p>
          <a:p>
            <a:r>
              <a:rPr lang="en-US" altLang="en-US" sz="2800"/>
              <a:t>form meminta input nama, kemudian mengirimkannya ke </a:t>
            </a:r>
            <a:r>
              <a:rPr lang="en-US" altLang="en-US" sz="2800" b="1"/>
              <a:t>form.jsp</a:t>
            </a:r>
            <a:endParaRPr lang="en-US" alt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1174750"/>
            <a:ext cx="53625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Quiz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p>
            <a:r>
              <a:rPr lang="en-US" altLang="en-US" sz="2800" b="1"/>
              <a:t>form.jsp</a:t>
            </a:r>
            <a:r>
              <a:rPr lang="en-US" altLang="en-US" sz="2800"/>
              <a:t> &amp; </a:t>
            </a:r>
            <a:r>
              <a:rPr lang="en-US" altLang="en-US" sz="2800" b="1"/>
              <a:t>form.view.jsp</a:t>
            </a:r>
            <a:endParaRPr lang="en-US" altLang="en-US" sz="2800"/>
          </a:p>
          <a:p>
            <a:r>
              <a:rPr lang="en-US" altLang="en-US" sz="2800"/>
              <a:t>Memproses data yang di-POST (dari </a:t>
            </a:r>
            <a:r>
              <a:rPr lang="en-US" altLang="en-US" sz="2800" b="1"/>
              <a:t>home</a:t>
            </a:r>
            <a:r>
              <a:rPr lang="en-US" altLang="en-US" sz="2800"/>
              <a:t>), menyimpannya dalam session, kemudian menampilkan form untuk pemesanan. Kirim data dari form ke </a:t>
            </a:r>
            <a:r>
              <a:rPr lang="en-US" altLang="en-US" sz="2800" b="1"/>
              <a:t>order.jsp</a:t>
            </a:r>
            <a:r>
              <a:rPr lang="en-US" altLang="en-US" sz="2800"/>
              <a:t>.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570" y="1174750"/>
            <a:ext cx="5932170" cy="2253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Quiz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p>
            <a:r>
              <a:rPr lang="en-US" altLang="en-US" sz="2800" b="1"/>
              <a:t>order.jsp</a:t>
            </a:r>
            <a:r>
              <a:rPr lang="en-US" altLang="en-US" sz="2800"/>
              <a:t> &amp; </a:t>
            </a:r>
            <a:r>
              <a:rPr lang="en-US" altLang="en-US" sz="2800" b="1"/>
              <a:t>order.view.jsp</a:t>
            </a:r>
            <a:endParaRPr lang="en-US" altLang="en-US" sz="2800"/>
          </a:p>
          <a:p>
            <a:r>
              <a:rPr lang="en-US" altLang="en-US" sz="2800"/>
              <a:t>Memproses data yang di-POST dan menampilkannya. Tambahkan link Tambah Pesanan yang mengarah ke </a:t>
            </a:r>
            <a:r>
              <a:rPr lang="en-US" altLang="en-US" sz="2800" b="1"/>
              <a:t>form.jsp</a:t>
            </a:r>
            <a:r>
              <a:rPr lang="en-US" altLang="en-US" sz="2800"/>
              <a:t>.</a:t>
            </a:r>
            <a:endParaRPr lang="en-US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140" y="1174750"/>
            <a:ext cx="5636260" cy="2421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Slides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JSTL + EL</vt:lpstr>
      <vt:lpstr>MVC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38</cp:revision>
  <dcterms:created xsi:type="dcterms:W3CDTF">2025-03-10T15:35:00Z</dcterms:created>
  <dcterms:modified xsi:type="dcterms:W3CDTF">2025-04-29T16:21:58Z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482A681D1F0540289F433A073610203B_13</vt:lpwstr>
  </property>
  <property fmtid="{D5CDD505-2E9C-101B-9397-08002B2CF9AE}" pid="3" name="KSOProductBuildVer">
    <vt:lpwstr>1033-12.2.0.20795</vt:lpwstr>
  </property>
</Properties>
</file>