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35CE-C972-4851-9917-98F990E789B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A5C1-9EF8-4980-81FD-40E9F1458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35CE-C972-4851-9917-98F990E789B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A5C1-9EF8-4980-81FD-40E9F1458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35CE-C972-4851-9917-98F990E789B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A5C1-9EF8-4980-81FD-40E9F1458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35CE-C972-4851-9917-98F990E789B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A5C1-9EF8-4980-81FD-40E9F1458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35CE-C972-4851-9917-98F990E789B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A5C1-9EF8-4980-81FD-40E9F1458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35CE-C972-4851-9917-98F990E789B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A5C1-9EF8-4980-81FD-40E9F1458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35CE-C972-4851-9917-98F990E789B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A5C1-9EF8-4980-81FD-40E9F1458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35CE-C972-4851-9917-98F990E789B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A5C1-9EF8-4980-81FD-40E9F1458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35CE-C972-4851-9917-98F990E789B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A5C1-9EF8-4980-81FD-40E9F1458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35CE-C972-4851-9917-98F990E789B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A5C1-9EF8-4980-81FD-40E9F1458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35CE-C972-4851-9917-98F990E789B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A5C1-9EF8-4980-81FD-40E9F1458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435CE-C972-4851-9917-98F990E789BA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8A5C1-9EF8-4980-81FD-40E9F1458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高并发系统峰值架构研究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由 </a:t>
            </a:r>
            <a:r>
              <a:rPr lang="en-US" altLang="zh-CN" dirty="0" err="1" smtClean="0"/>
              <a:t>zjd</a:t>
            </a:r>
            <a:r>
              <a:rPr lang="en-US" altLang="zh-CN" dirty="0" smtClean="0"/>
              <a:t> </a:t>
            </a:r>
            <a:r>
              <a:rPr lang="zh-CN" altLang="en-US" dirty="0" smtClean="0"/>
              <a:t>创建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0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全屏显示(4:3)</PresentationFormat>
  <Paragraphs>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高并发系统峰值架构研究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ccnf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相册</dc:title>
  <dc:creator>zjd</dc:creator>
  <cp:lastModifiedBy>zjd</cp:lastModifiedBy>
  <cp:revision>2</cp:revision>
  <dcterms:created xsi:type="dcterms:W3CDTF">2020-10-28T14:07:38Z</dcterms:created>
  <dcterms:modified xsi:type="dcterms:W3CDTF">2020-10-28T14:14:05Z</dcterms:modified>
</cp:coreProperties>
</file>